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50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03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41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97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0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07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99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54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7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96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D6D4-4777-4509-A378-8C750F09F331}" type="datetimeFigureOut">
              <a:rPr lang="es-CO" smtClean="0"/>
              <a:t>20/08/2021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2BB5-340C-41D0-871D-6628DE4F05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3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2064" y="658368"/>
            <a:ext cx="11155680" cy="5797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" y="658367"/>
            <a:ext cx="11155680" cy="57972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" b="89885" l="8078" r="88207">
                        <a14:foregroundMark x1="58401" y1="17323" x2="46365" y2="1575"/>
                        <a14:foregroundMark x1="12520" y1="49061" x2="11147" y2="62144"/>
                        <a14:foregroundMark x1="37399" y1="68807" x2="55574" y2="67171"/>
                        <a14:foregroundMark x1="81179" y1="62386" x2="76575" y2="70139"/>
                        <a14:foregroundMark x1="78675" y1="60267" x2="81179" y2="60509"/>
                        <a14:foregroundMark x1="77221" y1="57601" x2="80775" y2="58692"/>
                        <a14:backgroundMark x1="71890" y1="9570" x2="72294" y2="19988"/>
                        <a14:backgroundMark x1="76898" y1="24288" x2="73667" y2="41853"/>
                        <a14:backgroundMark x1="13974" y1="76560" x2="17205" y2="74379"/>
                        <a14:backgroundMark x1="11874" y1="74379" x2="24313" y2="72562"/>
                        <a14:backgroundMark x1="65913" y1="78134" x2="69063" y2="84797"/>
                        <a14:backgroundMark x1="71890" y1="79467" x2="74798" y2="79467"/>
                        <a14:backgroundMark x1="70113" y1="76560" x2="77948" y2="77044"/>
                        <a14:backgroundMark x1="70926" y1="9968" x2="69468" y2="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06" y="1457482"/>
            <a:ext cx="4844938" cy="6459917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5119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rgbClr val="99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s-CO" dirty="0">
                <a:solidFill>
                  <a:srgbClr val="99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s-CO" dirty="0" smtClean="0">
                <a:solidFill>
                  <a:srgbClr val="99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anco Galaxia </a:t>
            </a:r>
            <a:r>
              <a:rPr lang="es-CO" dirty="0">
                <a:solidFill>
                  <a:srgbClr val="99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s-CO" dirty="0" smtClean="0">
                <a:solidFill>
                  <a:srgbClr val="99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errera</a:t>
            </a:r>
            <a:endParaRPr lang="es-CO" dirty="0">
              <a:solidFill>
                <a:srgbClr val="9900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1524000" y="4687442"/>
            <a:ext cx="9144000" cy="570358"/>
          </a:xfrm>
        </p:spPr>
        <p:txBody>
          <a:bodyPr>
            <a:noAutofit/>
          </a:bodyPr>
          <a:lstStyle/>
          <a:p>
            <a:pPr algn="l"/>
            <a:endParaRPr lang="es-CO" sz="28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s-CO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O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509016" y="4846320"/>
            <a:ext cx="9823704" cy="452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4800" dirty="0">
              <a:latin typeface="Algerian" panose="04020705040A02060702" pitchFamily="82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61416" y="4998720"/>
            <a:ext cx="9823704" cy="452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800" dirty="0" smtClean="0">
                <a:solidFill>
                  <a:srgbClr val="FFFFFF"/>
                </a:solidFill>
                <a:latin typeface="Algerian" panose="04020705040A02060702" pitchFamily="82" charset="0"/>
              </a:rPr>
              <a:t>VIERNES 20 DE AGOSTO DEL 2021</a:t>
            </a:r>
            <a:endParaRPr lang="es-CO" sz="4800" dirty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33856" y="3244334"/>
            <a:ext cx="55930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600" dirty="0">
                <a:solidFill>
                  <a:schemeClr val="bg1"/>
                </a:solidFill>
                <a:latin typeface="Algerian" panose="04020705040A02060702" pitchFamily="82" charset="0"/>
              </a:rPr>
              <a:t>1.000.000</a:t>
            </a:r>
            <a:endParaRPr lang="es-CO" sz="6600" dirty="0"/>
          </a:p>
        </p:txBody>
      </p:sp>
    </p:spTree>
    <p:extLst>
      <p:ext uri="{BB962C8B-B14F-4D97-AF65-F5344CB8AC3E}">
        <p14:creationId xmlns:p14="http://schemas.microsoft.com/office/powerpoint/2010/main" val="22132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Aharoni</vt:lpstr>
      <vt:lpstr>Algerian</vt:lpstr>
      <vt:lpstr>Arial</vt:lpstr>
      <vt:lpstr>Calibri</vt:lpstr>
      <vt:lpstr>Calibri Light</vt:lpstr>
      <vt:lpstr>Tema de Office</vt:lpstr>
      <vt:lpstr>El Banco Galaxia Herrera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5</cp:revision>
  <dcterms:created xsi:type="dcterms:W3CDTF">2021-08-20T15:24:28Z</dcterms:created>
  <dcterms:modified xsi:type="dcterms:W3CDTF">2021-08-20T16:21:49Z</dcterms:modified>
</cp:coreProperties>
</file>