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49" d="100"/>
          <a:sy n="49" d="100"/>
        </p:scale>
        <p:origin x="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743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5478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746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475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163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15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1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062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157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947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977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D6F59-34BF-47C7-9D7F-C1619E2CBC7A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887D-45AB-4D04-B0E0-747BAF9D0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234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7ahecOwTic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2.wma"/><Relationship Id="rId1" Type="http://schemas.microsoft.com/office/2007/relationships/media" Target="../media/media2.wma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3.wma"/><Relationship Id="rId1" Type="http://schemas.microsoft.com/office/2007/relationships/media" Target="../media/media3.wma"/><Relationship Id="rId5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4.wma"/><Relationship Id="rId1" Type="http://schemas.microsoft.com/office/2007/relationships/media" Target="../media/media4.wma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Fabiana Valentina Abreu Herrera</a:t>
            </a:r>
            <a:endParaRPr lang="es-CO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2800" dirty="0" smtClean="0"/>
              <a:t>501 </a:t>
            </a:r>
          </a:p>
          <a:p>
            <a:r>
              <a:rPr lang="es-CO" sz="2800" u="sng" dirty="0">
                <a:hlinkClick r:id="rId4"/>
              </a:rPr>
              <a:t>https://www.youtube.com/watch?v=7ahecOwTicU</a:t>
            </a:r>
            <a:endParaRPr lang="es-CO" sz="2800" dirty="0" smtClean="0"/>
          </a:p>
          <a:p>
            <a:endParaRPr lang="es-CO" sz="2800" dirty="0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7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60"/>
    </mc:Choice>
    <mc:Fallback>
      <p:transition spd="slow" advTm="70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000" dirty="0"/>
              <a:t>  </a:t>
            </a:r>
            <a:r>
              <a:rPr lang="es-CO" sz="4000" dirty="0">
                <a:latin typeface="Bernard MT Condensed" panose="02050806060905020404" pitchFamily="18" charset="0"/>
              </a:rPr>
              <a:t>DO YOU HAVE</a:t>
            </a:r>
            <a:endParaRPr lang="es-CO" sz="4000" dirty="0">
              <a:solidFill>
                <a:schemeClr val="tx1">
                  <a:lumMod val="95000"/>
                  <a:lumOff val="5000"/>
                </a:schemeClr>
              </a:solidFill>
              <a:latin typeface="Bernard MT Condensed" panose="02050806060905020404" pitchFamily="18" charset="0"/>
            </a:endParaRP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928" y="1216152"/>
            <a:ext cx="5457127" cy="4521138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CO" sz="4000" dirty="0" err="1">
                <a:latin typeface="Algerian" panose="04020705040A02060702" pitchFamily="82" charset="0"/>
              </a:rPr>
              <a:t>toy</a:t>
            </a:r>
            <a:r>
              <a:rPr lang="es-CO" sz="4000" dirty="0">
                <a:latin typeface="Algerian" panose="04020705040A02060702" pitchFamily="82" charset="0"/>
              </a:rPr>
              <a:t> car</a:t>
            </a:r>
          </a:p>
        </p:txBody>
      </p:sp>
      <p:pic>
        <p:nvPicPr>
          <p:cNvPr id="6" name="Audio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401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89"/>
    </mc:Choice>
    <mc:Fallback>
      <p:transition spd="slow" advTm="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000" dirty="0"/>
              <a:t> </a:t>
            </a:r>
            <a:r>
              <a:rPr lang="es-CO" sz="4000" dirty="0">
                <a:latin typeface="Bernard MT Condensed" panose="02050806060905020404" pitchFamily="18" charset="0"/>
              </a:rPr>
              <a:t>DO YOU HAVE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553" y="457199"/>
            <a:ext cx="5504688" cy="5779009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CO" sz="4000" dirty="0" err="1">
                <a:latin typeface="Algerian" panose="04020705040A02060702" pitchFamily="82" charset="0"/>
              </a:rPr>
              <a:t>wrist</a:t>
            </a:r>
            <a:endParaRPr lang="es-CO" sz="4000" dirty="0">
              <a:latin typeface="Algerian" panose="04020705040A02060702" pitchFamily="82" charset="0"/>
            </a:endParaRPr>
          </a:p>
        </p:txBody>
      </p:sp>
      <p:pic>
        <p:nvPicPr>
          <p:cNvPr id="6" name="Audio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15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96"/>
    </mc:Choice>
    <mc:Fallback>
      <p:transition spd="slow" advTm="40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000" dirty="0"/>
              <a:t> </a:t>
            </a:r>
            <a:r>
              <a:rPr lang="es-CO" sz="4000" dirty="0">
                <a:latin typeface="Bernard MT Condensed" panose="02050806060905020404" pitchFamily="18" charset="0"/>
              </a:rPr>
              <a:t>DO YOU HAVE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697" y="603504"/>
            <a:ext cx="4143311" cy="5265484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CO" sz="4000" dirty="0">
                <a:latin typeface="Algerian" panose="04020705040A02060702" pitchFamily="82" charset="0"/>
              </a:rPr>
              <a:t>robot</a:t>
            </a:r>
          </a:p>
        </p:txBody>
      </p:sp>
      <p:pic>
        <p:nvPicPr>
          <p:cNvPr id="6" name="Audio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661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79"/>
    </mc:Choice>
    <mc:Fallback>
      <p:transition spd="slow" advTm="59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</Words>
  <Application>Microsoft Office PowerPoint</Application>
  <PresentationFormat>Panorámica</PresentationFormat>
  <Paragraphs>9</Paragraphs>
  <Slides>4</Slides>
  <Notes>0</Notes>
  <HiddenSlides>0</HiddenSlides>
  <MMClips>4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Algerian</vt:lpstr>
      <vt:lpstr>Arial</vt:lpstr>
      <vt:lpstr>Arial Black</vt:lpstr>
      <vt:lpstr>Bernard MT Condensed</vt:lpstr>
      <vt:lpstr>Calibri</vt:lpstr>
      <vt:lpstr>Calibri Light</vt:lpstr>
      <vt:lpstr>Tema de Office</vt:lpstr>
      <vt:lpstr>Fabiana Valentina Abreu Herrera</vt:lpstr>
      <vt:lpstr>  DO YOU HAVE</vt:lpstr>
      <vt:lpstr> DO YOU HAVE</vt:lpstr>
      <vt:lpstr> DO YOU HAVE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7</cp:revision>
  <dcterms:created xsi:type="dcterms:W3CDTF">2021-07-22T17:19:49Z</dcterms:created>
  <dcterms:modified xsi:type="dcterms:W3CDTF">2021-07-22T17:57:04Z</dcterms:modified>
</cp:coreProperties>
</file>