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52" d="100"/>
          <a:sy n="52" d="100"/>
        </p:scale>
        <p:origin x="5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BCE8-D722-490C-82B7-511838DBE95E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E6D1-C499-43EB-ADD8-0A6E1D7180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4238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BCE8-D722-490C-82B7-511838DBE95E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E6D1-C499-43EB-ADD8-0A6E1D7180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3208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BCE8-D722-490C-82B7-511838DBE95E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E6D1-C499-43EB-ADD8-0A6E1D7180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450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BCE8-D722-490C-82B7-511838DBE95E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E6D1-C499-43EB-ADD8-0A6E1D7180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9701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BCE8-D722-490C-82B7-511838DBE95E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E6D1-C499-43EB-ADD8-0A6E1D7180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017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BCE8-D722-490C-82B7-511838DBE95E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E6D1-C499-43EB-ADD8-0A6E1D7180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1285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BCE8-D722-490C-82B7-511838DBE95E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E6D1-C499-43EB-ADD8-0A6E1D7180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3314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BCE8-D722-490C-82B7-511838DBE95E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E6D1-C499-43EB-ADD8-0A6E1D7180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025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BCE8-D722-490C-82B7-511838DBE95E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E6D1-C499-43EB-ADD8-0A6E1D7180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150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BCE8-D722-490C-82B7-511838DBE95E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E6D1-C499-43EB-ADD8-0A6E1D7180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191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BCE8-D722-490C-82B7-511838DBE95E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E6D1-C499-43EB-ADD8-0A6E1D7180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81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0BCE8-D722-490C-82B7-511838DBE95E}" type="datetimeFigureOut">
              <a:rPr lang="es-CO" smtClean="0"/>
              <a:t>23/08/2021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BE6D1-C499-43EB-ADD8-0A6E1D7180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349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4000" b="0" i="0" dirty="0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1°) ¿Quién es el personaje que narra su historia?</a:t>
            </a:r>
          </a:p>
          <a:p>
            <a:r>
              <a:rPr lang="es-CO" sz="3600" dirty="0">
                <a:latin typeface="Aharoni" panose="02010803020104030203" pitchFamily="2" charset="-79"/>
                <a:cs typeface="Aharoni" panose="02010803020104030203" pitchFamily="2" charset="-79"/>
              </a:rPr>
              <a:t>I</a:t>
            </a:r>
            <a:r>
              <a:rPr lang="es-CO" sz="3600" b="0" i="0" dirty="0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gnacio</a:t>
            </a:r>
          </a:p>
          <a:p>
            <a:r>
              <a:rPr lang="es-CO" sz="4000" b="0" i="0" dirty="0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2°) ¿Cuándo empezó su experiencia con Jesús?</a:t>
            </a:r>
          </a:p>
          <a:p>
            <a:r>
              <a:rPr lang="es-CO" sz="4000" b="0" i="0" dirty="0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En un libro</a:t>
            </a:r>
          </a:p>
          <a:p>
            <a:r>
              <a:rPr lang="es-CO" sz="4000" b="0" i="0" dirty="0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3°) ¿A qué lugar quiso ir y por qué?</a:t>
            </a:r>
          </a:p>
          <a:p>
            <a:r>
              <a:rPr lang="es-CO" sz="4000" b="0" i="0" dirty="0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A </a:t>
            </a:r>
            <a:r>
              <a:rPr lang="es-CO" sz="4000" b="0" i="0" dirty="0" err="1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jerusaren</a:t>
            </a:r>
            <a:r>
              <a:rPr lang="es-CO" sz="4000" b="0" i="0" dirty="0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 porque quería sentir a dios</a:t>
            </a:r>
          </a:p>
          <a:p>
            <a:r>
              <a:rPr lang="es-CO" sz="4000" b="0" i="0" dirty="0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4°) ¿Qué descubrió Ignacio de Loyola</a:t>
            </a:r>
            <a:r>
              <a:rPr lang="es-CO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?</a:t>
            </a:r>
          </a:p>
          <a:p>
            <a:r>
              <a:rPr lang="es-CO" sz="4000" b="0" i="0" dirty="0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Que dios esta en todas partes</a:t>
            </a:r>
          </a:p>
          <a:p>
            <a:endParaRPr lang="es-CO" sz="4000" b="0" i="0" dirty="0">
              <a:effectLst/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7450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0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4000" b="0" i="0" dirty="0" smtClean="0">
                <a:effectLst/>
                <a:latin typeface="Aharoni" panose="02010803020104030203" pitchFamily="2" charset="-79"/>
                <a:cs typeface="Aharoni" panose="02010803020104030203" pitchFamily="2" charset="-79"/>
              </a:rPr>
              <a:t>5°) ¿Qué mensaje o enseñanza nos deja este personaje?</a:t>
            </a:r>
          </a:p>
          <a:p>
            <a:r>
              <a:rPr lang="es-CO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Que hay que seguir en </a:t>
            </a:r>
            <a:r>
              <a:rPr lang="es-CO" sz="4000" smtClean="0">
                <a:latin typeface="Aharoni" panose="02010803020104030203" pitchFamily="2" charset="-79"/>
                <a:cs typeface="Aharoni" panose="02010803020104030203" pitchFamily="2" charset="-79"/>
              </a:rPr>
              <a:t>el camino de dios</a:t>
            </a:r>
            <a:endParaRPr lang="es-CO" sz="4000" b="0" i="0" dirty="0">
              <a:effectLst/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187431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81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2</cp:revision>
  <dcterms:created xsi:type="dcterms:W3CDTF">2021-08-24T01:30:49Z</dcterms:created>
  <dcterms:modified xsi:type="dcterms:W3CDTF">2021-08-24T01:34:09Z</dcterms:modified>
</cp:coreProperties>
</file>