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30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4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5874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89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979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099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891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738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692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469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428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23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653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8586D-2407-40D4-A31D-287A78FE1AC1}" type="datetimeFigureOut">
              <a:rPr lang="es-CO" smtClean="0"/>
              <a:t>08/07/2021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59AD-2C25-40C7-BE05-70F56492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935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FABIANA VALENTINA ABRE HERRERA</a:t>
            </a:r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s-CO" dirty="0" smtClean="0"/>
              <a:t>                                            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O" sz="3600" i="1" dirty="0" smtClean="0">
                <a:solidFill>
                  <a:srgbClr val="6300D0"/>
                </a:solidFill>
                <a:latin typeface="Arial Black" panose="020B0A04020102020204" pitchFamily="34" charset="0"/>
              </a:rPr>
              <a:t>7 DE JULIO DEL 2021</a:t>
            </a:r>
            <a:endParaRPr lang="es-CO" sz="3600" i="1" dirty="0">
              <a:solidFill>
                <a:srgbClr val="6300D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113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curtains"/>
        <p:sndAc>
          <p:stSnd>
            <p:snd r:embed="rId2" name="applause.wav"/>
          </p:stSnd>
        </p:sndAc>
      </p:transition>
    </mc:Choice>
    <mc:Fallback>
      <p:transition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4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HALLOWEEN</a:t>
            </a:r>
            <a:endParaRPr lang="es-CO" sz="44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6" r="16756"/>
          <a:stretch>
            <a:fillRect/>
          </a:stretch>
        </p:blipFill>
        <p:spPr>
          <a:xfrm>
            <a:off x="5110036" y="995363"/>
            <a:ext cx="6172200" cy="4873625"/>
          </a:xfrm>
        </p:spPr>
      </p:pic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lang="es-CO" sz="2400" dirty="0" smtClean="0">
                <a:latin typeface="Wide Latin" panose="020A0A07050505020404" pitchFamily="18" charset="0"/>
              </a:rPr>
              <a:t>A mi me gusta por que la pasamos juntos en familia pidiendo dulces y pasándola bien jugando con familia y amigos </a:t>
            </a:r>
            <a:endParaRPr lang="es-CO" sz="2400" dirty="0">
              <a:latin typeface="Wide Latin" panose="020A0A070505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1217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p14:dur="250">
        <p15:prstTrans prst="wind"/>
        <p:sndAc>
          <p:stSnd>
            <p:snd r:embed="rId2" name="arrow.wav"/>
          </p:stSnd>
        </p:sndAc>
      </p:transition>
    </mc:Choice>
    <mc:Fallback>
      <p:transition>
        <p:fade/>
        <p:sndAc>
          <p:stSnd>
            <p:snd r:embed="rId2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400" dirty="0" smtClean="0">
                <a:solidFill>
                  <a:srgbClr val="002060"/>
                </a:solidFill>
                <a:latin typeface="Bernard MT Condensed" panose="02050806060905020404" pitchFamily="18" charset="0"/>
              </a:rPr>
              <a:t>NAVIDAD </a:t>
            </a:r>
            <a:endParaRPr lang="es-CO" sz="4400" dirty="0">
              <a:solidFill>
                <a:srgbClr val="002060"/>
              </a:solidFill>
              <a:latin typeface="Bernard MT Condensed" panose="02050806060905020404" pitchFamily="18" charset="0"/>
            </a:endParaRPr>
          </a:p>
        </p:txBody>
      </p:sp>
      <p:pic>
        <p:nvPicPr>
          <p:cNvPr id="5" name="Marcador de posición de imagen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5" r="10605"/>
          <a:stretch>
            <a:fillRect/>
          </a:stretch>
        </p:blipFill>
        <p:spPr/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98264"/>
          </a:xfrm>
        </p:spPr>
        <p:txBody>
          <a:bodyPr>
            <a:noAutofit/>
          </a:bodyPr>
          <a:lstStyle/>
          <a:p>
            <a:pPr algn="ctr"/>
            <a:r>
              <a:rPr lang="es-CO" sz="4800" dirty="0" smtClean="0"/>
              <a:t>Me gusta ya que compartes en familia , amigos , vecinos </a:t>
            </a:r>
            <a:r>
              <a:rPr lang="es-CO" sz="4800" dirty="0" err="1" smtClean="0"/>
              <a:t>ect</a:t>
            </a:r>
            <a:r>
              <a:rPr lang="es-CO" sz="4800" dirty="0" smtClean="0"/>
              <a:t> y te dan regalos .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1388318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split orient="vert"/>
        <p:sndAc>
          <p:stSnd>
            <p:snd r:embed="rId2" name="drumroll.wav"/>
          </p:stSnd>
        </p:sndAc>
      </p:transition>
    </mc:Choice>
    <mc:Fallback>
      <p:transition>
        <p:split orient="vert"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49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Aharoni</vt:lpstr>
      <vt:lpstr>Algerian</vt:lpstr>
      <vt:lpstr>Arial</vt:lpstr>
      <vt:lpstr>Arial Black</vt:lpstr>
      <vt:lpstr>Bernard MT Condensed</vt:lpstr>
      <vt:lpstr>Calibri</vt:lpstr>
      <vt:lpstr>Calibri Light</vt:lpstr>
      <vt:lpstr>Wide Latin</vt:lpstr>
      <vt:lpstr>Tema de Office</vt:lpstr>
      <vt:lpstr>FABIANA VALENTINA ABRE HERRERA                                                            </vt:lpstr>
      <vt:lpstr>HALLOWEEN</vt:lpstr>
      <vt:lpstr>NAVIDAD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FABIANA VALENTINA ABRE HERRERA</dc:title>
  <dc:creator>pc</dc:creator>
  <cp:lastModifiedBy>pc</cp:lastModifiedBy>
  <cp:revision>3</cp:revision>
  <dcterms:created xsi:type="dcterms:W3CDTF">2021-07-08T15:45:08Z</dcterms:created>
  <dcterms:modified xsi:type="dcterms:W3CDTF">2021-07-08T16:04:28Z</dcterms:modified>
</cp:coreProperties>
</file>