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25" d="100"/>
          <a:sy n="25" d="100"/>
        </p:scale>
        <p:origin x="159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829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480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648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612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201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9623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61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24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058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71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558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60301-18AB-4026-AB97-C21C295289A1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1A794-3F2C-41FB-99CB-9891E5C78D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630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71500"/>
            <a:ext cx="97536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7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0514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</cp:revision>
  <dcterms:created xsi:type="dcterms:W3CDTF">2021-08-24T01:16:30Z</dcterms:created>
  <dcterms:modified xsi:type="dcterms:W3CDTF">2021-08-24T01:16:55Z</dcterms:modified>
</cp:coreProperties>
</file>