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9" autoAdjust="0"/>
    <p:restoredTop sz="94660"/>
  </p:normalViewPr>
  <p:slideViewPr>
    <p:cSldViewPr snapToGrid="0">
      <p:cViewPr varScale="1">
        <p:scale>
          <a:sx n="53" d="100"/>
          <a:sy n="53" d="100"/>
        </p:scale>
        <p:origin x="50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91205-DB26-46F5-8140-BFC57783D706}" type="datetimeFigureOut">
              <a:rPr lang="es-CO" smtClean="0"/>
              <a:t>11/08/2021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E121D-54B4-44F1-89BA-4AC7E8B6130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50238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91205-DB26-46F5-8140-BFC57783D706}" type="datetimeFigureOut">
              <a:rPr lang="es-CO" smtClean="0"/>
              <a:t>11/08/2021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E121D-54B4-44F1-89BA-4AC7E8B6130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31722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91205-DB26-46F5-8140-BFC57783D706}" type="datetimeFigureOut">
              <a:rPr lang="es-CO" smtClean="0"/>
              <a:t>11/08/2021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E121D-54B4-44F1-89BA-4AC7E8B6130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30992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91205-DB26-46F5-8140-BFC57783D706}" type="datetimeFigureOut">
              <a:rPr lang="es-CO" smtClean="0"/>
              <a:t>11/08/2021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E121D-54B4-44F1-89BA-4AC7E8B6130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78060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91205-DB26-46F5-8140-BFC57783D706}" type="datetimeFigureOut">
              <a:rPr lang="es-CO" smtClean="0"/>
              <a:t>11/08/2021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E121D-54B4-44F1-89BA-4AC7E8B6130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96068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91205-DB26-46F5-8140-BFC57783D706}" type="datetimeFigureOut">
              <a:rPr lang="es-CO" smtClean="0"/>
              <a:t>11/08/2021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E121D-54B4-44F1-89BA-4AC7E8B6130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2198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91205-DB26-46F5-8140-BFC57783D706}" type="datetimeFigureOut">
              <a:rPr lang="es-CO" smtClean="0"/>
              <a:t>11/08/2021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E121D-54B4-44F1-89BA-4AC7E8B6130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1441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91205-DB26-46F5-8140-BFC57783D706}" type="datetimeFigureOut">
              <a:rPr lang="es-CO" smtClean="0"/>
              <a:t>11/08/2021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E121D-54B4-44F1-89BA-4AC7E8B6130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52473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91205-DB26-46F5-8140-BFC57783D706}" type="datetimeFigureOut">
              <a:rPr lang="es-CO" smtClean="0"/>
              <a:t>11/08/2021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E121D-54B4-44F1-89BA-4AC7E8B6130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38763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91205-DB26-46F5-8140-BFC57783D706}" type="datetimeFigureOut">
              <a:rPr lang="es-CO" smtClean="0"/>
              <a:t>11/08/2021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E121D-54B4-44F1-89BA-4AC7E8B6130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3773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91205-DB26-46F5-8140-BFC57783D706}" type="datetimeFigureOut">
              <a:rPr lang="es-CO" smtClean="0"/>
              <a:t>11/08/2021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E121D-54B4-44F1-89BA-4AC7E8B6130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27019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91205-DB26-46F5-8140-BFC57783D706}" type="datetimeFigureOut">
              <a:rPr lang="es-CO" smtClean="0"/>
              <a:t>11/08/2021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E121D-54B4-44F1-89BA-4AC7E8B6130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92104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821018" y="365032"/>
            <a:ext cx="10515600" cy="2852737"/>
          </a:xfrm>
        </p:spPr>
        <p:txBody>
          <a:bodyPr>
            <a:normAutofit/>
          </a:bodyPr>
          <a:lstStyle/>
          <a:p>
            <a:pPr algn="ctr"/>
            <a:r>
              <a:rPr lang="es-CO" dirty="0" smtClean="0">
                <a:solidFill>
                  <a:srgbClr val="7030A0"/>
                </a:solidFill>
                <a:latin typeface="Goudy Stout" panose="0202090407030B020401" pitchFamily="18" charset="0"/>
              </a:rPr>
              <a:t>Agosto 11 del 2021</a:t>
            </a:r>
            <a:endParaRPr lang="es-CO" dirty="0">
              <a:solidFill>
                <a:srgbClr val="7030A0"/>
              </a:solidFill>
              <a:latin typeface="Goudy Stout" panose="0202090407030B020401" pitchFamily="18" charset="0"/>
            </a:endParaRPr>
          </a:p>
        </p:txBody>
      </p:sp>
      <p:sp>
        <p:nvSpPr>
          <p:cNvPr id="5" name="Marcador de texto 4"/>
          <p:cNvSpPr>
            <a:spLocks noGrp="1"/>
          </p:cNvSpPr>
          <p:nvPr>
            <p:ph type="body" idx="1"/>
          </p:nvPr>
        </p:nvSpPr>
        <p:spPr>
          <a:xfrm>
            <a:off x="831850" y="3693459"/>
            <a:ext cx="10515600" cy="1667435"/>
          </a:xfrm>
        </p:spPr>
        <p:txBody>
          <a:bodyPr>
            <a:normAutofit/>
          </a:bodyPr>
          <a:lstStyle/>
          <a:p>
            <a:pPr algn="ctr"/>
            <a:r>
              <a:rPr lang="es-CO" sz="4800" dirty="0">
                <a:solidFill>
                  <a:schemeClr val="tx1"/>
                </a:solidFill>
                <a:latin typeface="Wide Latin" panose="020A0A07050505020404" pitchFamily="18" charset="0"/>
              </a:rPr>
              <a:t>E</a:t>
            </a:r>
            <a:r>
              <a:rPr lang="es-CO" sz="4800" dirty="0" smtClean="0">
                <a:solidFill>
                  <a:schemeClr val="tx1"/>
                </a:solidFill>
                <a:latin typeface="Wide Latin" panose="020A0A07050505020404" pitchFamily="18" charset="0"/>
              </a:rPr>
              <a:t>l </a:t>
            </a:r>
            <a:r>
              <a:rPr lang="es-CO" sz="4800" dirty="0">
                <a:solidFill>
                  <a:schemeClr val="tx1"/>
                </a:solidFill>
                <a:latin typeface="Wide Latin" panose="020A0A07050505020404" pitchFamily="18" charset="0"/>
              </a:rPr>
              <a:t>B</a:t>
            </a:r>
            <a:r>
              <a:rPr lang="es-CO" sz="4800" dirty="0" smtClean="0">
                <a:solidFill>
                  <a:schemeClr val="tx1"/>
                </a:solidFill>
                <a:latin typeface="Wide Latin" panose="020A0A07050505020404" pitchFamily="18" charset="0"/>
              </a:rPr>
              <a:t>anco </a:t>
            </a:r>
            <a:r>
              <a:rPr lang="es-CO" sz="4800" dirty="0">
                <a:solidFill>
                  <a:schemeClr val="tx1"/>
                </a:solidFill>
                <a:latin typeface="Wide Latin" panose="020A0A07050505020404" pitchFamily="18" charset="0"/>
              </a:rPr>
              <a:t>D</a:t>
            </a:r>
            <a:r>
              <a:rPr lang="es-CO" sz="4800" dirty="0" smtClean="0">
                <a:solidFill>
                  <a:schemeClr val="tx1"/>
                </a:solidFill>
                <a:latin typeface="Wide Latin" panose="020A0A07050505020404" pitchFamily="18" charset="0"/>
              </a:rPr>
              <a:t>e </a:t>
            </a:r>
            <a:r>
              <a:rPr lang="es-CO" sz="4800" dirty="0">
                <a:solidFill>
                  <a:schemeClr val="tx1"/>
                </a:solidFill>
                <a:latin typeface="Wide Latin" panose="020A0A07050505020404" pitchFamily="18" charset="0"/>
              </a:rPr>
              <a:t>L</a:t>
            </a:r>
            <a:r>
              <a:rPr lang="es-CO" sz="4800" dirty="0" smtClean="0">
                <a:solidFill>
                  <a:schemeClr val="tx1"/>
                </a:solidFill>
                <a:latin typeface="Wide Latin" panose="020A0A07050505020404" pitchFamily="18" charset="0"/>
              </a:rPr>
              <a:t>a </a:t>
            </a:r>
            <a:r>
              <a:rPr lang="es-CO" sz="4800" dirty="0">
                <a:solidFill>
                  <a:schemeClr val="tx1"/>
                </a:solidFill>
                <a:latin typeface="Wide Latin" panose="020A0A07050505020404" pitchFamily="18" charset="0"/>
              </a:rPr>
              <a:t>R</a:t>
            </a:r>
            <a:r>
              <a:rPr lang="es-CO" sz="4800" dirty="0" smtClean="0">
                <a:solidFill>
                  <a:schemeClr val="tx1"/>
                </a:solidFill>
                <a:latin typeface="Wide Latin" panose="020A0A07050505020404" pitchFamily="18" charset="0"/>
              </a:rPr>
              <a:t>epublica</a:t>
            </a:r>
            <a:endParaRPr lang="es-CO" sz="4800" dirty="0">
              <a:solidFill>
                <a:schemeClr val="tx1"/>
              </a:solidFill>
              <a:latin typeface="Wide Latin" panose="020A0A070505050204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51950572"/>
      </p:ext>
    </p:extLst>
  </p:cSld>
  <p:clrMapOvr>
    <a:masterClrMapping/>
  </p:clrMapOvr>
  <p:transition spd="slow" advTm="1226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ctrTitle"/>
          </p:nvPr>
        </p:nvSpPr>
        <p:spPr>
          <a:xfrm>
            <a:off x="2814918" y="1362635"/>
            <a:ext cx="5504329" cy="1039906"/>
          </a:xfrm>
        </p:spPr>
        <p:txBody>
          <a:bodyPr/>
          <a:lstStyle/>
          <a:p>
            <a:r>
              <a:rPr lang="es-CO" dirty="0" smtClean="0">
                <a:latin typeface="Aharoni" panose="02010803020104030203" pitchFamily="2" charset="-79"/>
                <a:cs typeface="Aharoni" panose="02010803020104030203" pitchFamily="2" charset="-79"/>
              </a:rPr>
              <a:t>PROPOCITO</a:t>
            </a:r>
            <a:r>
              <a:rPr lang="es-CO" dirty="0" smtClean="0"/>
              <a:t> </a:t>
            </a:r>
            <a:endParaRPr lang="es-CO" dirty="0"/>
          </a:p>
        </p:txBody>
      </p:sp>
      <p:sp>
        <p:nvSpPr>
          <p:cNvPr id="4" name="Subtítulo 3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888409"/>
          </a:xfrm>
        </p:spPr>
        <p:txBody>
          <a:bodyPr>
            <a:noAutofit/>
          </a:bodyPr>
          <a:lstStyle/>
          <a:p>
            <a:r>
              <a:rPr lang="es-CO" sz="4400" dirty="0">
                <a:latin typeface="Aharoni" panose="02010803020104030203" pitchFamily="2" charset="-79"/>
                <a:cs typeface="Aharoni" panose="02010803020104030203" pitchFamily="2" charset="-79"/>
              </a:rPr>
              <a:t>Reconocer la importancia del banco de la República y reforzar los contenidos del proyecto </a:t>
            </a:r>
            <a:r>
              <a:rPr lang="es-CO" sz="4400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Joaquinistas</a:t>
            </a:r>
            <a:r>
              <a:rPr lang="es-CO" sz="4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s-CO" sz="4400" dirty="0">
                <a:latin typeface="Aharoni" panose="02010803020104030203" pitchFamily="2" charset="-79"/>
                <a:cs typeface="Aharoni" panose="02010803020104030203" pitchFamily="2" charset="-79"/>
              </a:rPr>
              <a:t>viajando por Colombia.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113261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Tm="11248">
        <p14:shred/>
      </p:transition>
    </mc:Choice>
    <mc:Fallback>
      <p:transition spd="slow" advTm="11248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573741" y="1093693"/>
            <a:ext cx="1134931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s-CO" sz="4400" b="0" i="0" dirty="0" smtClean="0">
                <a:effectLst/>
                <a:latin typeface="Segoe UI Semibold" panose="020B0702040204020203" pitchFamily="34" charset="0"/>
              </a:rPr>
              <a:t>1.Regulación de la moneda.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CO" sz="4400" b="0" i="0" dirty="0" smtClean="0">
                <a:effectLst/>
                <a:latin typeface="Segoe UI Semibold" panose="020B0702040204020203" pitchFamily="34" charset="0"/>
              </a:rPr>
              <a:t>2.Emitir la moneda legal colombiana.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CO" sz="4400" b="0" i="0" dirty="0" smtClean="0">
                <a:effectLst/>
                <a:latin typeface="Segoe UI Semibold" panose="020B0702040204020203" pitchFamily="34" charset="0"/>
              </a:rPr>
              <a:t>3.Administrar las reservas internacionales.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CO" sz="4400" b="0" i="0" dirty="0" smtClean="0">
                <a:effectLst/>
                <a:latin typeface="Segoe UI Semibold" panose="020B0702040204020203" pitchFamily="34" charset="0"/>
              </a:rPr>
              <a:t>4.Ser prestamista y banquero de los establecimientos de crédito.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CO" sz="4400" b="0" i="0" dirty="0" smtClean="0">
                <a:effectLst/>
                <a:latin typeface="Segoe UI Semibold" panose="020B0702040204020203" pitchFamily="34" charset="0"/>
              </a:rPr>
              <a:t>5.Servir como agente fiscal del gobierno.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CO" sz="4400" b="0" i="0" dirty="0" smtClean="0">
                <a:effectLst/>
                <a:latin typeface="Segoe UI Semibold" panose="020B0702040204020203" pitchFamily="34" charset="0"/>
              </a:rPr>
              <a:t>6.Investigador de la economía Colombiana</a:t>
            </a:r>
            <a:endParaRPr lang="es-CO" sz="4400" b="0" i="0" dirty="0">
              <a:effectLst/>
              <a:latin typeface="Segoe UI Semibold" panose="020B0702040204020203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042105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 advTm="25985">
        <p15:prstTrans prst="origami"/>
      </p:transition>
    </mc:Choice>
    <mc:Fallback>
      <p:transition spd="slow" advTm="25985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2958352" y="290917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CO" dirty="0" smtClean="0"/>
              <a:t/>
            </a:r>
            <a:br>
              <a:rPr lang="es-CO" dirty="0" smtClean="0"/>
            </a:br>
            <a:r>
              <a:rPr lang="es-CO" sz="5400" b="0" i="0" dirty="0" smtClean="0">
                <a:solidFill>
                  <a:srgbClr val="212121"/>
                </a:solidFill>
                <a:effectLst/>
                <a:latin typeface="Ravie" panose="04040805050809020602" pitchFamily="82" charset="0"/>
              </a:rPr>
              <a:t>Ejercicios</a:t>
            </a:r>
            <a:endParaRPr lang="es-CO" sz="5400" dirty="0">
              <a:latin typeface="Ravie" panose="04040805050809020602" pitchFamily="82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152399" y="1746825"/>
            <a:ext cx="7225553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3600" b="0" i="0" dirty="0" smtClean="0"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Toma un billete, obsérvalo y </a:t>
            </a:r>
          </a:p>
          <a:p>
            <a:endParaRPr lang="es-CO" sz="36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s-CO" sz="3600" b="0" i="0" dirty="0" smtClean="0"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contesta:</a:t>
            </a:r>
          </a:p>
          <a:p>
            <a:r>
              <a:rPr lang="es-CO" sz="3600" b="0" i="0" dirty="0" smtClean="0"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¿Cuál es su denominación?</a:t>
            </a:r>
          </a:p>
          <a:p>
            <a:r>
              <a:rPr lang="es-CO" sz="3600" b="0" i="0" dirty="0" smtClean="0"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2.000</a:t>
            </a:r>
          </a:p>
          <a:p>
            <a:endParaRPr lang="es-CO" sz="4800" b="0" i="0" dirty="0" smtClean="0">
              <a:effectLst/>
              <a:latin typeface="Ravie" panose="04040805050809020602" pitchFamily="82" charset="0"/>
            </a:endParaRPr>
          </a:p>
          <a:p>
            <a:endParaRPr lang="es-CO" b="0" i="0" dirty="0" smtClean="0">
              <a:solidFill>
                <a:srgbClr val="757575"/>
              </a:solidFill>
              <a:effectLst/>
              <a:latin typeface="RobotoDraf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3201607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 advTm="13687">
        <p15:prstTrans prst="airplane"/>
      </p:transition>
    </mc:Choice>
    <mc:Fallback>
      <p:transition spd="slow" advTm="13687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94447" y="348333"/>
            <a:ext cx="6096000" cy="67403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CO" sz="3600" b="0" i="0" dirty="0" smtClean="0"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¿De qué color es?</a:t>
            </a:r>
          </a:p>
          <a:p>
            <a:r>
              <a:rPr lang="es-CO" sz="3600" dirty="0" smtClean="0">
                <a:latin typeface="Aharoni" panose="02010803020104030203" pitchFamily="2" charset="-79"/>
                <a:cs typeface="Aharoni" panose="02010803020104030203" pitchFamily="2" charset="-79"/>
              </a:rPr>
              <a:t>Azul</a:t>
            </a:r>
          </a:p>
          <a:p>
            <a:endParaRPr lang="es-CO" sz="3600" dirty="0"/>
          </a:p>
          <a:p>
            <a:r>
              <a:rPr lang="es-CO" sz="3600" dirty="0">
                <a:latin typeface="Aharoni" panose="02010803020104030203" pitchFamily="2" charset="-79"/>
                <a:cs typeface="Aharoni" panose="02010803020104030203" pitchFamily="2" charset="-79"/>
              </a:rPr>
              <a:t>¿Cuál es su fecha de expedición</a:t>
            </a:r>
            <a:r>
              <a:rPr lang="es-CO" sz="3600" dirty="0" smtClean="0">
                <a:latin typeface="Aharoni" panose="02010803020104030203" pitchFamily="2" charset="-79"/>
                <a:cs typeface="Aharoni" panose="02010803020104030203" pitchFamily="2" charset="-79"/>
              </a:rPr>
              <a:t>?</a:t>
            </a:r>
          </a:p>
          <a:p>
            <a:r>
              <a:rPr lang="es-CO" sz="3600" dirty="0" smtClean="0">
                <a:latin typeface="Aharoni" panose="02010803020104030203" pitchFamily="2" charset="-79"/>
                <a:cs typeface="Aharoni" panose="02010803020104030203" pitchFamily="2" charset="-79"/>
              </a:rPr>
              <a:t>24 de </a:t>
            </a:r>
            <a:r>
              <a:rPr lang="es-CO" sz="3600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juliodel</a:t>
            </a:r>
            <a:r>
              <a:rPr lang="es-CO" sz="36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2021</a:t>
            </a:r>
          </a:p>
          <a:p>
            <a:endParaRPr lang="es-CO" sz="3600" dirty="0"/>
          </a:p>
          <a:p>
            <a:r>
              <a:rPr lang="es-CO" sz="3600" dirty="0">
                <a:latin typeface="Aharoni" panose="02010803020104030203" pitchFamily="2" charset="-79"/>
                <a:cs typeface="Aharoni" panose="02010803020104030203" pitchFamily="2" charset="-79"/>
              </a:rPr>
              <a:t>¿Cuál es número consecutivo</a:t>
            </a:r>
            <a:r>
              <a:rPr lang="es-CO" sz="3600" dirty="0" smtClean="0">
                <a:latin typeface="Aharoni" panose="02010803020104030203" pitchFamily="2" charset="-79"/>
                <a:cs typeface="Aharoni" panose="02010803020104030203" pitchFamily="2" charset="-79"/>
              </a:rPr>
              <a:t>?</a:t>
            </a:r>
          </a:p>
          <a:p>
            <a:r>
              <a:rPr lang="es-CO" sz="3600" dirty="0" smtClean="0">
                <a:latin typeface="Aharoni" panose="02010803020104030203" pitchFamily="2" charset="-79"/>
                <a:cs typeface="Aharoni" panose="02010803020104030203" pitchFamily="2" charset="-79"/>
              </a:rPr>
              <a:t>	AG90151787</a:t>
            </a:r>
          </a:p>
          <a:p>
            <a:endParaRPr lang="es-CO" sz="36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s-CO" sz="3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38615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33486">
        <p14:prism isInverted="1"/>
      </p:transition>
    </mc:Choice>
    <mc:Fallback>
      <p:transition spd="slow" advTm="33486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0" y="125506"/>
            <a:ext cx="6096000" cy="618630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CO" sz="3600" b="0" i="0" dirty="0" smtClean="0"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¿Quién es la imagen principal?</a:t>
            </a:r>
          </a:p>
          <a:p>
            <a:r>
              <a:rPr lang="es-CO" sz="3600" dirty="0" smtClean="0">
                <a:latin typeface="Aharoni" panose="02010803020104030203" pitchFamily="2" charset="-79"/>
                <a:cs typeface="Aharoni" panose="02010803020104030203" pitchFamily="2" charset="-79"/>
              </a:rPr>
              <a:t>ESTA LA ARTISTA Y LA DENOMINACION</a:t>
            </a:r>
          </a:p>
          <a:p>
            <a:endParaRPr lang="es-CO" sz="36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s-CO" sz="3600" dirty="0">
                <a:latin typeface="Aharoni" panose="02010803020104030203" pitchFamily="2" charset="-79"/>
                <a:cs typeface="Aharoni" panose="02010803020104030203" pitchFamily="2" charset="-79"/>
              </a:rPr>
              <a:t>¿Averigua por qué fue escogido para aparecer en el billete</a:t>
            </a:r>
            <a:r>
              <a:rPr lang="es-CO" sz="3600" dirty="0" smtClean="0">
                <a:latin typeface="Aharoni" panose="02010803020104030203" pitchFamily="2" charset="-79"/>
                <a:cs typeface="Aharoni" panose="02010803020104030203" pitchFamily="2" charset="-79"/>
              </a:rPr>
              <a:t>?</a:t>
            </a:r>
          </a:p>
          <a:p>
            <a:r>
              <a:rPr lang="es-CO" sz="3600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Debora</a:t>
            </a:r>
            <a:r>
              <a:rPr lang="es-CO" sz="36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s-CO" sz="3600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Arabgo</a:t>
            </a:r>
            <a:r>
              <a:rPr lang="es-CO" sz="36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s-CO" sz="3600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Perez</a:t>
            </a:r>
            <a:endParaRPr lang="es-CO" sz="36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s-CO" sz="3600" dirty="0"/>
          </a:p>
          <a:p>
            <a:endParaRPr lang="es-CO" sz="3600" dirty="0"/>
          </a:p>
        </p:txBody>
      </p:sp>
      <p:sp>
        <p:nvSpPr>
          <p:cNvPr id="3" name="Rectángulo 2"/>
          <p:cNvSpPr/>
          <p:nvPr/>
        </p:nvSpPr>
        <p:spPr>
          <a:xfrm>
            <a:off x="1586753" y="3899647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s-CO" sz="36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s-CO" sz="3600" dirty="0"/>
          </a:p>
          <a:p>
            <a:endParaRPr lang="es-CO" sz="3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6714382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Tm="22227">
        <p15:prstTrans prst="crush"/>
      </p:transition>
    </mc:Choice>
    <mc:Fallback>
      <p:transition spd="slow" advTm="22227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97224" y="300789"/>
            <a:ext cx="6096000" cy="67403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CO" sz="3600" b="0" i="0" dirty="0" smtClean="0"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¿Qué lugar de Colombia es resaltado?</a:t>
            </a:r>
          </a:p>
          <a:p>
            <a:r>
              <a:rPr lang="es-CO" sz="3600" dirty="0" smtClean="0">
                <a:latin typeface="Aharoni" panose="02010803020104030203" pitchFamily="2" charset="-79"/>
                <a:cs typeface="Aharoni" panose="02010803020104030203" pitchFamily="2" charset="-79"/>
              </a:rPr>
              <a:t>Caño de cristales , Serranía de la Macarena </a:t>
            </a:r>
          </a:p>
          <a:p>
            <a:endParaRPr lang="es-CO" sz="3600" dirty="0"/>
          </a:p>
          <a:p>
            <a:r>
              <a:rPr lang="es-CO" sz="3600" dirty="0">
                <a:latin typeface="Aharoni" panose="02010803020104030203" pitchFamily="2" charset="-79"/>
                <a:cs typeface="Aharoni" panose="02010803020104030203" pitchFamily="2" charset="-79"/>
              </a:rPr>
              <a:t>¿Cómo sabes que es un billete real y no falso</a:t>
            </a:r>
            <a:r>
              <a:rPr lang="es-CO" sz="3600" dirty="0" smtClean="0">
                <a:latin typeface="Aharoni" panose="02010803020104030203" pitchFamily="2" charset="-79"/>
                <a:cs typeface="Aharoni" panose="02010803020104030203" pitchFamily="2" charset="-79"/>
              </a:rPr>
              <a:t>?</a:t>
            </a:r>
          </a:p>
          <a:p>
            <a:r>
              <a:rPr lang="es-CO" sz="3600" dirty="0" smtClean="0">
                <a:latin typeface="Aharoni" panose="02010803020104030203" pitchFamily="2" charset="-79"/>
                <a:cs typeface="Aharoni" panose="02010803020104030203" pitchFamily="2" charset="-79"/>
              </a:rPr>
              <a:t>POR LA BANDA Y SI PONES EL BILLETE A LA LUZ POR LA PARTE PRINCIPAL SE PE MUESTRA UNA CARA</a:t>
            </a:r>
          </a:p>
          <a:p>
            <a:endParaRPr lang="es-CO" sz="3600" b="0" i="0" dirty="0" smtClean="0">
              <a:effectLst/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04580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Tm="5920">
        <p14:doors dir="vert"/>
      </p:transition>
    </mc:Choice>
    <mc:Fallback>
      <p:transition spd="slow" advTm="592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97223" y="0"/>
            <a:ext cx="7924800" cy="6186309"/>
          </a:xfrm>
          <a:prstGeom prst="rect">
            <a:avLst/>
          </a:prstGeom>
        </p:spPr>
        <p:txBody>
          <a:bodyPr wrap="square" numCol="1" spcCol="0">
            <a:spAutoFit/>
          </a:bodyPr>
          <a:lstStyle/>
          <a:p>
            <a:r>
              <a:rPr lang="es-CO" sz="3600" dirty="0" smtClean="0">
                <a:latin typeface="Aharoni" panose="02010803020104030203" pitchFamily="2" charset="-79"/>
                <a:cs typeface="Aharoni" panose="02010803020104030203" pitchFamily="2" charset="-79"/>
              </a:rPr>
              <a:t>¿Por qué crees que el valor del billete es diferente a la denominación?</a:t>
            </a:r>
          </a:p>
          <a:p>
            <a:r>
              <a:rPr lang="es-CO" sz="3600" dirty="0" smtClean="0">
                <a:latin typeface="Aharoni" panose="02010803020104030203" pitchFamily="2" charset="-79"/>
                <a:cs typeface="Aharoni" panose="02010803020104030203" pitchFamily="2" charset="-79"/>
              </a:rPr>
              <a:t>Pues ya que gracias al video visto me di cuenta de que antes un billete palia como horro</a:t>
            </a:r>
          </a:p>
          <a:p>
            <a:endParaRPr lang="es-CO" sz="36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s-CO" sz="3600" dirty="0">
                <a:latin typeface="Aharoni" panose="02010803020104030203" pitchFamily="2" charset="-79"/>
                <a:cs typeface="Aharoni" panose="02010803020104030203" pitchFamily="2" charset="-79"/>
              </a:rPr>
              <a:t>¿Qué es la numismática</a:t>
            </a:r>
            <a:r>
              <a:rPr lang="es-CO" sz="3600" dirty="0" smtClean="0">
                <a:latin typeface="Aharoni" panose="02010803020104030203" pitchFamily="2" charset="-79"/>
                <a:cs typeface="Aharoni" panose="02010803020104030203" pitchFamily="2" charset="-79"/>
              </a:rPr>
              <a:t>?</a:t>
            </a:r>
          </a:p>
          <a:p>
            <a:r>
              <a:rPr lang="es-CO" sz="3600" dirty="0" smtClean="0">
                <a:latin typeface="Aharoni" panose="02010803020104030203" pitchFamily="2" charset="-79"/>
                <a:cs typeface="Aharoni" panose="02010803020104030203" pitchFamily="2" charset="-79"/>
              </a:rPr>
              <a:t>Es la moneda el billete la tarjeta de crédito los </a:t>
            </a:r>
            <a:r>
              <a:rPr lang="es-CO" sz="3600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ceques</a:t>
            </a:r>
            <a:r>
              <a:rPr lang="es-CO" sz="36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los bonos non la </a:t>
            </a:r>
            <a:r>
              <a:rPr lang="es-CO" sz="3600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nunimismatica</a:t>
            </a:r>
            <a:endParaRPr lang="es-CO" sz="3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560285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Tm="45735">
        <p14:ripple/>
      </p:transition>
    </mc:Choice>
    <mc:Fallback>
      <p:transition spd="slow" advTm="45735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|3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1.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9|1.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7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238</Words>
  <Application>Microsoft Office PowerPoint</Application>
  <PresentationFormat>Panorámica</PresentationFormat>
  <Paragraphs>40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8" baseType="lpstr">
      <vt:lpstr>Aharoni</vt:lpstr>
      <vt:lpstr>Arial</vt:lpstr>
      <vt:lpstr>Calibri</vt:lpstr>
      <vt:lpstr>Calibri Light</vt:lpstr>
      <vt:lpstr>Goudy Stout</vt:lpstr>
      <vt:lpstr>Ravie</vt:lpstr>
      <vt:lpstr>RobotoDraft</vt:lpstr>
      <vt:lpstr>Segoe UI Semibold</vt:lpstr>
      <vt:lpstr>Wide Latin</vt:lpstr>
      <vt:lpstr>Tema de Office</vt:lpstr>
      <vt:lpstr>Agosto 11 del 2021</vt:lpstr>
      <vt:lpstr>PROPOCITO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Agosto 11 del 2021</dc:title>
  <dc:creator>pc</dc:creator>
  <cp:lastModifiedBy>pc</cp:lastModifiedBy>
  <cp:revision>10</cp:revision>
  <dcterms:created xsi:type="dcterms:W3CDTF">2021-08-11T15:33:40Z</dcterms:created>
  <dcterms:modified xsi:type="dcterms:W3CDTF">2021-08-11T17:11:01Z</dcterms:modified>
</cp:coreProperties>
</file>