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52" d="100"/>
          <a:sy n="52" d="100"/>
        </p:scale>
        <p:origin x="5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177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512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80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590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907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205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8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418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664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405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513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7688C-6671-47BD-A1E2-B84AEAE58DBA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F2D85-21C0-4DE2-B7A1-92E9DA945B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854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99820" y="354830"/>
            <a:ext cx="10456709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5400" b="0" i="0" dirty="0" smtClean="0">
                <a:solidFill>
                  <a:srgbClr val="FF0000"/>
                </a:solidFill>
                <a:effectLst/>
                <a:latin typeface="RobotoDraft"/>
              </a:rPr>
              <a:t>Jueves 26 de agosto del 2021</a:t>
            </a:r>
          </a:p>
          <a:p>
            <a:endParaRPr lang="es-CO" sz="5400" dirty="0">
              <a:solidFill>
                <a:srgbClr val="333333"/>
              </a:solidFill>
              <a:latin typeface="RobotoDraft"/>
            </a:endParaRPr>
          </a:p>
          <a:p>
            <a:r>
              <a:rPr lang="es-CO" sz="5400" b="0" i="0" dirty="0" smtClean="0">
                <a:solidFill>
                  <a:srgbClr val="FF0000"/>
                </a:solidFill>
                <a:effectLst/>
                <a:latin typeface="RobotoDraft"/>
              </a:rPr>
              <a:t>COMPETENCIAS CIUDADANAS</a:t>
            </a:r>
            <a:endParaRPr lang="es-CO" sz="5400" dirty="0">
              <a:solidFill>
                <a:srgbClr val="FF0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180174" y="3124123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5400" b="0" i="0" dirty="0" smtClean="0">
                <a:effectLst/>
                <a:latin typeface="RobotoDraft"/>
              </a:rPr>
              <a:t>Cuidar las plantas,</a:t>
            </a:r>
          </a:p>
          <a:p>
            <a:r>
              <a:rPr lang="es-CO" sz="5400" b="0" i="0" dirty="0" smtClean="0">
                <a:effectLst/>
                <a:latin typeface="RobotoDraft"/>
              </a:rPr>
              <a:t>los animales y el medio ambiente en mi entorno cercano</a:t>
            </a:r>
            <a:endParaRPr lang="es-CO" sz="5400" dirty="0"/>
          </a:p>
        </p:txBody>
      </p:sp>
    </p:spTree>
    <p:extLst>
      <p:ext uri="{BB962C8B-B14F-4D97-AF65-F5344CB8AC3E}">
        <p14:creationId xmlns:p14="http://schemas.microsoft.com/office/powerpoint/2010/main" val="370517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24256" y="1506974"/>
            <a:ext cx="1134465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400" b="0" i="0" dirty="0" smtClean="0">
                <a:solidFill>
                  <a:srgbClr val="FF0000"/>
                </a:solidFill>
                <a:effectLst/>
                <a:latin typeface="Algerian" panose="04020705040A02060702" pitchFamily="82" charset="0"/>
              </a:rPr>
              <a:t>¿En qué consiste el reciclaje y para qué sirve?</a:t>
            </a:r>
          </a:p>
          <a:p>
            <a:endParaRPr lang="es-CO" sz="4400" dirty="0" smtClean="0">
              <a:latin typeface="Algerian" panose="04020705040A02060702" pitchFamily="82" charset="0"/>
            </a:endParaRPr>
          </a:p>
          <a:p>
            <a:r>
              <a:rPr lang="es-CO" sz="2800" dirty="0" smtClean="0">
                <a:latin typeface="Algerian" panose="04020705040A02060702" pitchFamily="82" charset="0"/>
              </a:rPr>
              <a:t>Consiste en ahorrar en no desperdiciar y sirve en cuidar el medio Ambiente.</a:t>
            </a:r>
            <a:endParaRPr lang="es-CO" sz="2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613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58368" y="242423"/>
            <a:ext cx="11533632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¡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El cuidado del planeta es un compromiso de todos</a:t>
            </a:r>
            <a:r>
              <a:rPr lang="es-ES" sz="280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¡</a:t>
            </a:r>
            <a:endParaRPr lang="es-ES" sz="2800" dirty="0" smtClean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endParaRPr lang="es-ES" sz="280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Utilizar las canacas apropiadas para separar los residuos de </a:t>
            </a:r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carton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y papel, </a:t>
            </a:r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residios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organicos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, latas y </a:t>
            </a:r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plasticos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</a:p>
          <a:p>
            <a:endParaRPr lang="es-ES" sz="280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Llevar bolsas reusables cuando se va de compras </a:t>
            </a:r>
          </a:p>
          <a:p>
            <a:endParaRPr lang="es-ES" sz="28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Al escribir, usar el papel por ambos lados</a:t>
            </a:r>
          </a:p>
          <a:p>
            <a:endParaRPr lang="es-ES" sz="28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Reutilizar los </a:t>
            </a:r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residios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orgamicos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como abono para las plantas</a:t>
            </a:r>
          </a:p>
          <a:p>
            <a:endParaRPr lang="es-ES" sz="28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Procurar el uso de servilletas de </a:t>
            </a:r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teala</a:t>
            </a:r>
            <a:endParaRPr lang="es-ES" sz="2800" dirty="0" smtClean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endParaRPr lang="es-ES" sz="28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Resiclar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el periódico, las pilas y los </a:t>
            </a:r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telefonos</a:t>
            </a:r>
            <a:endParaRPr lang="es-ES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96" b="93304" l="6667" r="93778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2379"/>
            <a:ext cx="743062" cy="73975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96" b="93304" l="6667" r="93778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" y="2302335"/>
            <a:ext cx="743062" cy="73975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96" b="93304" l="6667" r="93778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" y="3236142"/>
            <a:ext cx="743062" cy="73975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946" b="100000" l="12889" r="100000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" y="4000892"/>
            <a:ext cx="743062" cy="73975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96" b="93304" l="6667" r="93778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" y="4803611"/>
            <a:ext cx="743062" cy="73975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96" b="93304" l="6667" r="93778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" y="5690378"/>
            <a:ext cx="743062" cy="73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7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28000" y="260711"/>
            <a:ext cx="11564000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Evitar la utilización de vasos desechables.</a:t>
            </a:r>
          </a:p>
          <a:p>
            <a:endParaRPr lang="es-ES" sz="2800" dirty="0" smtClean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Remplasar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los encendedores por fosforitos</a:t>
            </a:r>
          </a:p>
          <a:p>
            <a:endParaRPr lang="es-ES" sz="280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Regalar cosas que no usen, como ropa, electrodomésticos y utensilios </a:t>
            </a:r>
            <a:r>
              <a:rPr lang="es-ES" sz="28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domesticos</a:t>
            </a:r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, en una vez de arrojarlos a la basura</a:t>
            </a:r>
          </a:p>
          <a:p>
            <a:endParaRPr lang="es-ES" sz="280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lang="es-ES" sz="28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Compran productos empacados en envases biodegradables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96" b="93304" l="6667" r="93778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665"/>
            <a:ext cx="743062" cy="73975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96" b="93304" l="6667" r="93778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4186"/>
            <a:ext cx="743062" cy="73975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96" b="93304" l="6667" r="93778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8" y="123385"/>
            <a:ext cx="743062" cy="73975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96" b="93304" l="6667" r="93778">
                        <a14:foregroundMark x1="7111" y1="43750" x2="7111" y2="57143"/>
                        <a14:foregroundMark x1="40889" y1="93304" x2="56000" y2="92411"/>
                        <a14:foregroundMark x1="92000" y1="39732" x2="94222" y2="54464"/>
                        <a14:foregroundMark x1="40000" y1="6696" x2="55111" y2="6696"/>
                        <a14:foregroundMark x1="40000" y1="37054" x2="47556" y2="23214"/>
                        <a14:foregroundMark x1="55111" y1="29911" x2="71111" y2="52232"/>
                        <a14:foregroundMark x1="29778" y1="55804" x2="76000" y2="44643"/>
                        <a14:foregroundMark x1="19556" y1="42857" x2="48000" y2="79911"/>
                        <a14:foregroundMark x1="22667" y1="42411" x2="47111" y2="73214"/>
                        <a14:foregroundMark x1="17778" y1="52679" x2="40889" y2="86161"/>
                        <a14:foregroundMark x1="80444" y1="44196" x2="51111" y2="75000"/>
                        <a14:foregroundMark x1="83556" y1="51339" x2="51556" y2="78125"/>
                        <a14:foregroundMark x1="80444" y1="65179" x2="62222" y2="78125"/>
                        <a14:foregroundMark x1="30667" y1="23661" x2="68889" y2="28125"/>
                        <a14:foregroundMark x1="29778" y1="35714" x2="62667" y2="18304"/>
                        <a14:foregroundMark x1="36889" y1="19196" x2="53333" y2="2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61229"/>
            <a:ext cx="743062" cy="73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03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224135"/>
            <a:ext cx="121920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   Señala con un chulito los hábitos amigables con el medio ambiente  </a:t>
            </a:r>
            <a:endParaRPr lang="es-E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316736" y="1463040"/>
            <a:ext cx="10094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Compras artículos envasados en recipientes biodegradables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316736" y="2546901"/>
            <a:ext cx="10094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Arrojar las distintas basuras en </a:t>
            </a:r>
            <a:r>
              <a:rPr lang="es-CO" dirty="0">
                <a:solidFill>
                  <a:schemeClr val="tx1"/>
                </a:solidFill>
              </a:rPr>
              <a:t>u</a:t>
            </a:r>
            <a:r>
              <a:rPr lang="es-CO" dirty="0" smtClean="0">
                <a:solidFill>
                  <a:schemeClr val="tx1"/>
                </a:solidFill>
              </a:rPr>
              <a:t>na sola caneca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316736" y="3573445"/>
            <a:ext cx="10094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Haces tus trabajos en hojas </a:t>
            </a:r>
            <a:r>
              <a:rPr lang="es-CO" dirty="0" err="1" smtClean="0">
                <a:solidFill>
                  <a:schemeClr val="tx1"/>
                </a:solidFill>
              </a:rPr>
              <a:t>recicables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316736" y="4599989"/>
            <a:ext cx="10094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Utiliza recipientes desechables 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33" b="90000" l="10000" r="90000">
                        <a14:foregroundMark x1="76154" y1="3333" x2="59615" y2="27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1136"/>
            <a:ext cx="1741429" cy="1205605"/>
          </a:xfrm>
          <a:prstGeom prst="rect">
            <a:avLst/>
          </a:prstGeom>
        </p:spPr>
      </p:pic>
      <p:sp>
        <p:nvSpPr>
          <p:cNvPr id="9" name="Multiplicar 8"/>
          <p:cNvSpPr/>
          <p:nvPr/>
        </p:nvSpPr>
        <p:spPr>
          <a:xfrm>
            <a:off x="329184" y="2249424"/>
            <a:ext cx="987552" cy="122930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33" b="90000" l="10000" r="90000">
                        <a14:foregroundMark x1="76154" y1="3333" x2="59615" y2="27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12" y="3333285"/>
            <a:ext cx="1741429" cy="1205605"/>
          </a:xfrm>
          <a:prstGeom prst="rect">
            <a:avLst/>
          </a:prstGeom>
        </p:spPr>
      </p:pic>
      <p:sp>
        <p:nvSpPr>
          <p:cNvPr id="12" name="Multiplicar 11"/>
          <p:cNvSpPr/>
          <p:nvPr/>
        </p:nvSpPr>
        <p:spPr>
          <a:xfrm>
            <a:off x="329184" y="4378526"/>
            <a:ext cx="987552" cy="122930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7623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9772" y="260711"/>
            <a:ext cx="11797156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¿Qué sientes cuando observas que las personas </a:t>
            </a:r>
            <a:r>
              <a:rPr lang="es-E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deperdician</a:t>
            </a:r>
            <a:r>
              <a:rPr lang="es-E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recursos como papel, agua o energía eléctrica</a:t>
            </a:r>
          </a:p>
          <a:p>
            <a:endParaRPr lang="es-E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Pues me siento mal porque eso en sucia el planeta </a:t>
            </a:r>
          </a:p>
          <a:p>
            <a:endParaRPr lang="es-E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</a:t>
            </a:r>
          </a:p>
          <a:p>
            <a:endParaRPr lang="es-E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Pues le diría que no lo hiciera mas ya que esta contaminando el ambiente  </a:t>
            </a:r>
          </a:p>
          <a:p>
            <a:endParaRPr lang="es-E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s-ES" sz="28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3140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7140" y="13269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1316736" y="1237488"/>
            <a:ext cx="10094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err="1" smtClean="0">
                <a:solidFill>
                  <a:schemeClr val="tx1"/>
                </a:solidFill>
              </a:rPr>
              <a:t>desconfiansa</a:t>
            </a:r>
            <a:r>
              <a:rPr lang="es-CO" dirty="0" smtClean="0">
                <a:solidFill>
                  <a:schemeClr val="tx1"/>
                </a:solidFill>
              </a:rPr>
              <a:t>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316736" y="2328672"/>
            <a:ext cx="10094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respeto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316736" y="3349752"/>
            <a:ext cx="10094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aprecia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316736" y="4370832"/>
            <a:ext cx="10094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Indiferencia  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33" b="90000" l="10000" r="90000">
                        <a14:foregroundMark x1="76154" y1="3333" x2="59615" y2="27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2119061"/>
            <a:ext cx="1741429" cy="120560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33" b="90000" l="10000" r="90000">
                        <a14:foregroundMark x1="76154" y1="3333" x2="59615" y2="27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228427"/>
            <a:ext cx="1741429" cy="1205605"/>
          </a:xfrm>
          <a:prstGeom prst="rect">
            <a:avLst/>
          </a:prstGeom>
        </p:spPr>
      </p:pic>
      <p:sp>
        <p:nvSpPr>
          <p:cNvPr id="10" name="Multiplicar 9"/>
          <p:cNvSpPr/>
          <p:nvPr/>
        </p:nvSpPr>
        <p:spPr>
          <a:xfrm>
            <a:off x="177140" y="4153289"/>
            <a:ext cx="987552" cy="122930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Multiplicar 10"/>
          <p:cNvSpPr/>
          <p:nvPr/>
        </p:nvSpPr>
        <p:spPr>
          <a:xfrm>
            <a:off x="260100" y="1050552"/>
            <a:ext cx="987552" cy="122930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 redondeado 11"/>
          <p:cNvSpPr/>
          <p:nvPr/>
        </p:nvSpPr>
        <p:spPr>
          <a:xfrm>
            <a:off x="1341833" y="5339118"/>
            <a:ext cx="10094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Agradecimiento  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33" b="90000" l="10000" r="90000">
                        <a14:foregroundMark x1="76154" y1="3333" x2="59615" y2="27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5129507"/>
            <a:ext cx="1741429" cy="120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8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58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91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244</Words>
  <Application>Microsoft Office PowerPoint</Application>
  <PresentationFormat>Panorámica</PresentationFormat>
  <Paragraphs>48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RobotoDraft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8</cp:revision>
  <dcterms:created xsi:type="dcterms:W3CDTF">2021-08-26T12:49:04Z</dcterms:created>
  <dcterms:modified xsi:type="dcterms:W3CDTF">2021-08-26T14:05:09Z</dcterms:modified>
</cp:coreProperties>
</file>