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3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164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94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85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71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472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7882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061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06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91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567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427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067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62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747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044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6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9396E-E3B8-4945-AA81-159BA23D38A0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4F4308-7189-42A3-AA88-0EA33EEE7F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966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784" y="1901760"/>
            <a:ext cx="4376864" cy="39672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4040970" cy="1278466"/>
          </a:xfrm>
        </p:spPr>
        <p:txBody>
          <a:bodyPr>
            <a:normAutofit fontScale="90000"/>
          </a:bodyPr>
          <a:lstStyle/>
          <a:p>
            <a:r>
              <a:rPr lang="es-CO" sz="5400" dirty="0" err="1" smtClean="0">
                <a:solidFill>
                  <a:srgbClr val="F13749"/>
                </a:solidFill>
                <a:latin typeface="Algerian" panose="04020705040A02060702" pitchFamily="82" charset="0"/>
              </a:rPr>
              <a:t>powerpoint</a:t>
            </a:r>
            <a:endParaRPr lang="es-CO" sz="5400" dirty="0">
              <a:solidFill>
                <a:srgbClr val="F13749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4040970" cy="2584449"/>
          </a:xfrm>
        </p:spPr>
        <p:txBody>
          <a:bodyPr>
            <a:normAutofit fontScale="77500" lnSpcReduction="20000"/>
          </a:bodyPr>
          <a:lstStyle/>
          <a:p>
            <a:r>
              <a:rPr lang="es-CO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Es un programa maravilloso ya que puedes hacer una presentación hermosa en cuestión de </a:t>
            </a:r>
            <a:r>
              <a:rPr lang="es-CO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minutos,aparte</a:t>
            </a:r>
            <a:r>
              <a:rPr lang="es-CO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 de eso es útil para realizar </a:t>
            </a:r>
            <a:r>
              <a:rPr lang="es-CO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tareas,trabajos,portadas</a:t>
            </a:r>
            <a:r>
              <a:rPr lang="es-CO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s-CO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y </a:t>
            </a:r>
            <a:r>
              <a:rPr lang="es-CO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mucho mas.</a:t>
            </a:r>
            <a:endParaRPr lang="es-CO" sz="280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124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27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Algerian</vt:lpstr>
      <vt:lpstr>Arial</vt:lpstr>
      <vt:lpstr>Arial Black</vt:lpstr>
      <vt:lpstr>Trebuchet MS</vt:lpstr>
      <vt:lpstr>Wingdings 3</vt:lpstr>
      <vt:lpstr>Faceta</vt:lpstr>
      <vt:lpstr>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4</cp:revision>
  <dcterms:created xsi:type="dcterms:W3CDTF">2021-06-11T17:22:34Z</dcterms:created>
  <dcterms:modified xsi:type="dcterms:W3CDTF">2021-06-11T17:37:43Z</dcterms:modified>
</cp:coreProperties>
</file>