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57" r:id="rId4"/>
    <p:sldId id="258" r:id="rId5"/>
    <p:sldId id="259" r:id="rId6"/>
    <p:sldId id="267" r:id="rId7"/>
    <p:sldId id="266" r:id="rId8"/>
    <p:sldId id="260" r:id="rId9"/>
    <p:sldId id="261" r:id="rId10"/>
    <p:sldId id="262" r:id="rId11"/>
    <p:sldId id="265" r:id="rId1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1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0" autoAdjust="0"/>
    <p:restoredTop sz="94660"/>
  </p:normalViewPr>
  <p:slideViewPr>
    <p:cSldViewPr snapToGrid="0">
      <p:cViewPr varScale="1">
        <p:scale>
          <a:sx n="52" d="100"/>
          <a:sy n="52" d="100"/>
        </p:scale>
        <p:origin x="5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6C19-4F0B-4EBE-A1B0-F248043ED3FF}" type="datetimeFigureOut">
              <a:rPr lang="es-CO" smtClean="0"/>
              <a:t>25/08/2021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1775-1D93-45E7-A1E1-DA499A393C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8654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6C19-4F0B-4EBE-A1B0-F248043ED3FF}" type="datetimeFigureOut">
              <a:rPr lang="es-CO" smtClean="0"/>
              <a:t>25/08/2021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1775-1D93-45E7-A1E1-DA499A393C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855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6C19-4F0B-4EBE-A1B0-F248043ED3FF}" type="datetimeFigureOut">
              <a:rPr lang="es-CO" smtClean="0"/>
              <a:t>25/08/2021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1775-1D93-45E7-A1E1-DA499A393C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2908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6C19-4F0B-4EBE-A1B0-F248043ED3FF}" type="datetimeFigureOut">
              <a:rPr lang="es-CO" smtClean="0"/>
              <a:t>25/08/2021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1775-1D93-45E7-A1E1-DA499A393C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8508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6C19-4F0B-4EBE-A1B0-F248043ED3FF}" type="datetimeFigureOut">
              <a:rPr lang="es-CO" smtClean="0"/>
              <a:t>25/08/2021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1775-1D93-45E7-A1E1-DA499A393C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1287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6C19-4F0B-4EBE-A1B0-F248043ED3FF}" type="datetimeFigureOut">
              <a:rPr lang="es-CO" smtClean="0"/>
              <a:t>25/08/2021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1775-1D93-45E7-A1E1-DA499A393C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7436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6C19-4F0B-4EBE-A1B0-F248043ED3FF}" type="datetimeFigureOut">
              <a:rPr lang="es-CO" smtClean="0"/>
              <a:t>25/08/2021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1775-1D93-45E7-A1E1-DA499A393C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7533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6C19-4F0B-4EBE-A1B0-F248043ED3FF}" type="datetimeFigureOut">
              <a:rPr lang="es-CO" smtClean="0"/>
              <a:t>25/08/2021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1775-1D93-45E7-A1E1-DA499A393C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0665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6C19-4F0B-4EBE-A1B0-F248043ED3FF}" type="datetimeFigureOut">
              <a:rPr lang="es-CO" smtClean="0"/>
              <a:t>25/08/2021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1775-1D93-45E7-A1E1-DA499A393C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756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6C19-4F0B-4EBE-A1B0-F248043ED3FF}" type="datetimeFigureOut">
              <a:rPr lang="es-CO" smtClean="0"/>
              <a:t>25/08/2021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1775-1D93-45E7-A1E1-DA499A393C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3160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6C19-4F0B-4EBE-A1B0-F248043ED3FF}" type="datetimeFigureOut">
              <a:rPr lang="es-CO" smtClean="0"/>
              <a:t>25/08/2021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1775-1D93-45E7-A1E1-DA499A393C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9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46C19-4F0B-4EBE-A1B0-F248043ED3FF}" type="datetimeFigureOut">
              <a:rPr lang="es-CO" smtClean="0"/>
              <a:t>25/08/2021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A1775-1D93-45E7-A1E1-DA499A393C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0152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err="1" smtClean="0"/>
              <a:t>Matematicas</a:t>
            </a:r>
            <a:r>
              <a:rPr lang="es-CO" dirty="0" smtClean="0"/>
              <a:t> 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711766"/>
            <a:ext cx="9144000" cy="1655762"/>
          </a:xfrm>
        </p:spPr>
        <p:txBody>
          <a:bodyPr/>
          <a:lstStyle/>
          <a:p>
            <a:r>
              <a:rPr lang="es-CO" dirty="0" smtClean="0"/>
              <a:t>Martes 24 de agosto del 2021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62853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24840" cy="1325563"/>
          </a:xfrm>
        </p:spPr>
        <p:txBody>
          <a:bodyPr/>
          <a:lstStyle/>
          <a:p>
            <a:r>
              <a:rPr lang="es-CO" dirty="0" smtClean="0"/>
              <a:t>3</a:t>
            </a:r>
            <a:endParaRPr lang="es-CO" dirty="0"/>
          </a:p>
        </p:txBody>
      </p:sp>
      <p:sp>
        <p:nvSpPr>
          <p:cNvPr id="3" name="Rectángulo redondeado 2"/>
          <p:cNvSpPr/>
          <p:nvPr/>
        </p:nvSpPr>
        <p:spPr>
          <a:xfrm>
            <a:off x="1825752" y="4813157"/>
            <a:ext cx="10098024" cy="749808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 </a:t>
            </a:r>
            <a:r>
              <a:rPr lang="es-CO" dirty="0" smtClean="0"/>
              <a:t>                                   </a:t>
            </a:r>
            <a:r>
              <a:rPr lang="es-CO" dirty="0" smtClean="0">
                <a:solidFill>
                  <a:srgbClr val="6F1FFF"/>
                </a:solidFill>
              </a:rPr>
              <a:t>en cajas de ocho libros cada una </a:t>
            </a:r>
            <a:r>
              <a:rPr lang="es-CO" dirty="0" smtClean="0"/>
              <a:t>de 2 porque 2x35= 70</a:t>
            </a:r>
            <a:endParaRPr lang="es-CO" dirty="0"/>
          </a:p>
        </p:txBody>
      </p:sp>
      <p:sp>
        <p:nvSpPr>
          <p:cNvPr id="4" name="Rectángulo redondeado 3"/>
          <p:cNvSpPr/>
          <p:nvPr/>
        </p:nvSpPr>
        <p:spPr>
          <a:xfrm>
            <a:off x="374904" y="5859987"/>
            <a:ext cx="10098024" cy="749808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70 es </a:t>
            </a:r>
            <a:r>
              <a:rPr lang="es-CO" dirty="0">
                <a:solidFill>
                  <a:srgbClr val="6F1FFF"/>
                </a:solidFill>
              </a:rPr>
              <a:t> </a:t>
            </a:r>
            <a:r>
              <a:rPr lang="es-CO" dirty="0" smtClean="0">
                <a:solidFill>
                  <a:srgbClr val="6F1FFF"/>
                </a:solidFill>
              </a:rPr>
              <a:t>   en cajas de seis libros cada una </a:t>
            </a:r>
            <a:r>
              <a:rPr lang="es-CO" dirty="0" smtClean="0"/>
              <a:t> porque 2x35= 70</a:t>
            </a:r>
            <a:endParaRPr lang="es-CO" dirty="0"/>
          </a:p>
        </p:txBody>
      </p:sp>
      <p:sp>
        <p:nvSpPr>
          <p:cNvPr id="5" name="Rectángulo redondeado 4"/>
          <p:cNvSpPr/>
          <p:nvPr/>
        </p:nvSpPr>
        <p:spPr>
          <a:xfrm>
            <a:off x="374904" y="3864864"/>
            <a:ext cx="10098024" cy="749808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 </a:t>
            </a:r>
            <a:r>
              <a:rPr lang="es-CO" dirty="0" smtClean="0"/>
              <a:t>                        </a:t>
            </a:r>
            <a:r>
              <a:rPr lang="es-CO" dirty="0" smtClean="0">
                <a:solidFill>
                  <a:srgbClr val="6F1FFF"/>
                </a:solidFill>
              </a:rPr>
              <a:t>en cajas de cuatro libros cada una</a:t>
            </a:r>
            <a:r>
              <a:rPr lang="es-CO" dirty="0" smtClean="0"/>
              <a:t> 2 porque 2x35= 70</a:t>
            </a:r>
            <a:endParaRPr lang="es-CO" dirty="0"/>
          </a:p>
        </p:txBody>
      </p:sp>
      <p:sp>
        <p:nvSpPr>
          <p:cNvPr id="6" name="Rectángulo redondeado 5"/>
          <p:cNvSpPr/>
          <p:nvPr/>
        </p:nvSpPr>
        <p:spPr>
          <a:xfrm>
            <a:off x="1658112" y="2844149"/>
            <a:ext cx="10098024" cy="749808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 </a:t>
            </a:r>
            <a:r>
              <a:rPr lang="es-CO" dirty="0" smtClean="0"/>
              <a:t>                 </a:t>
            </a:r>
            <a:r>
              <a:rPr lang="es-CO" dirty="0" smtClean="0">
                <a:solidFill>
                  <a:srgbClr val="6F1FFF"/>
                </a:solidFill>
              </a:rPr>
              <a:t>en cajas de dos libros cada una </a:t>
            </a:r>
            <a:r>
              <a:rPr lang="es-CO" dirty="0" smtClean="0"/>
              <a:t> 2 porque 2x35= 70</a:t>
            </a:r>
            <a:endParaRPr lang="es-CO" dirty="0"/>
          </a:p>
        </p:txBody>
      </p:sp>
      <p:sp>
        <p:nvSpPr>
          <p:cNvPr id="7" name="Rectángulo redondeado 6"/>
          <p:cNvSpPr/>
          <p:nvPr/>
        </p:nvSpPr>
        <p:spPr>
          <a:xfrm>
            <a:off x="641604" y="1699832"/>
            <a:ext cx="10098024" cy="749808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rgbClr val="6F1FFF"/>
                </a:solidFill>
              </a:rPr>
              <a:t> </a:t>
            </a:r>
            <a:r>
              <a:rPr lang="es-CO" dirty="0" smtClean="0">
                <a:solidFill>
                  <a:srgbClr val="6F1FFF"/>
                </a:solidFill>
              </a:rPr>
              <a:t>                        en cajas de cinco libros cada una </a:t>
            </a:r>
            <a:r>
              <a:rPr lang="es-CO" dirty="0" smtClean="0"/>
              <a:t>e 2 porque 2x35= 70</a:t>
            </a:r>
            <a:endParaRPr lang="es-CO" dirty="0"/>
          </a:p>
        </p:txBody>
      </p:sp>
      <p:sp>
        <p:nvSpPr>
          <p:cNvPr id="8" name="Rectángulo redondeado 7"/>
          <p:cNvSpPr/>
          <p:nvPr/>
        </p:nvSpPr>
        <p:spPr>
          <a:xfrm>
            <a:off x="1658112" y="653002"/>
            <a:ext cx="10098024" cy="749808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6F1FFF"/>
                </a:solidFill>
              </a:rPr>
              <a:t>En cajas de tres libros cada uno</a:t>
            </a:r>
            <a:r>
              <a:rPr lang="es-CO" dirty="0" smtClean="0"/>
              <a:t>5= 70</a:t>
            </a:r>
            <a:endParaRPr lang="es-CO" dirty="0"/>
          </a:p>
        </p:txBody>
      </p:sp>
      <p:sp>
        <p:nvSpPr>
          <p:cNvPr id="10" name="Corazón 9"/>
          <p:cNvSpPr/>
          <p:nvPr/>
        </p:nvSpPr>
        <p:spPr>
          <a:xfrm>
            <a:off x="1786128" y="3022435"/>
            <a:ext cx="603504" cy="495458"/>
          </a:xfrm>
          <a:prstGeom prst="hear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Corazón 10"/>
          <p:cNvSpPr/>
          <p:nvPr/>
        </p:nvSpPr>
        <p:spPr>
          <a:xfrm>
            <a:off x="2167128" y="4911694"/>
            <a:ext cx="603504" cy="495458"/>
          </a:xfrm>
          <a:prstGeom prst="hear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Corazón 11"/>
          <p:cNvSpPr/>
          <p:nvPr/>
        </p:nvSpPr>
        <p:spPr>
          <a:xfrm>
            <a:off x="659892" y="3992039"/>
            <a:ext cx="603504" cy="495458"/>
          </a:xfrm>
          <a:prstGeom prst="hear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Multiplicar 12"/>
          <p:cNvSpPr/>
          <p:nvPr/>
        </p:nvSpPr>
        <p:spPr>
          <a:xfrm>
            <a:off x="2087880" y="786384"/>
            <a:ext cx="545592" cy="616426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Multiplicar 14"/>
          <p:cNvSpPr/>
          <p:nvPr/>
        </p:nvSpPr>
        <p:spPr>
          <a:xfrm>
            <a:off x="717804" y="1781874"/>
            <a:ext cx="545592" cy="616426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Multiplicar 15"/>
          <p:cNvSpPr/>
          <p:nvPr/>
        </p:nvSpPr>
        <p:spPr>
          <a:xfrm>
            <a:off x="416052" y="5993369"/>
            <a:ext cx="545592" cy="616426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8823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2395093"/>
            <a:ext cx="10515600" cy="1325563"/>
          </a:xfrm>
        </p:spPr>
        <p:txBody>
          <a:bodyPr/>
          <a:lstStyle/>
          <a:p>
            <a:r>
              <a:rPr lang="es-CO" dirty="0" err="1" smtClean="0"/>
              <a:t>Matematicas</a:t>
            </a:r>
            <a:r>
              <a:rPr lang="es-CO" dirty="0" smtClean="0"/>
              <a:t> listo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68202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err="1" smtClean="0"/>
              <a:t>Multiplos</a:t>
            </a:r>
            <a:r>
              <a:rPr lang="es-CO" dirty="0" smtClean="0"/>
              <a:t>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41485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1</a:t>
            </a:r>
            <a:endParaRPr lang="es-CO" dirty="0"/>
          </a:p>
        </p:txBody>
      </p:sp>
      <p:sp>
        <p:nvSpPr>
          <p:cNvPr id="5" name="Rectángulo redondeado 4"/>
          <p:cNvSpPr/>
          <p:nvPr/>
        </p:nvSpPr>
        <p:spPr>
          <a:xfrm>
            <a:off x="1024128" y="1865376"/>
            <a:ext cx="2176272" cy="89611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Rectángulo redondeado 6"/>
          <p:cNvSpPr/>
          <p:nvPr/>
        </p:nvSpPr>
        <p:spPr>
          <a:xfrm>
            <a:off x="7370064" y="1865376"/>
            <a:ext cx="2176272" cy="89611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Rectángulo redondeado 7"/>
          <p:cNvSpPr/>
          <p:nvPr/>
        </p:nvSpPr>
        <p:spPr>
          <a:xfrm>
            <a:off x="7400544" y="5163312"/>
            <a:ext cx="2176272" cy="89611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Rectángulo redondeado 8"/>
          <p:cNvSpPr/>
          <p:nvPr/>
        </p:nvSpPr>
        <p:spPr>
          <a:xfrm>
            <a:off x="4206240" y="5163312"/>
            <a:ext cx="2176272" cy="89611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Rectángulo redondeado 9"/>
          <p:cNvSpPr/>
          <p:nvPr/>
        </p:nvSpPr>
        <p:spPr>
          <a:xfrm>
            <a:off x="1024128" y="5163312"/>
            <a:ext cx="2176272" cy="89611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Rectángulo redondeado 10"/>
          <p:cNvSpPr/>
          <p:nvPr/>
        </p:nvSpPr>
        <p:spPr>
          <a:xfrm>
            <a:off x="4197096" y="1839468"/>
            <a:ext cx="2176272" cy="89611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Elipse 11"/>
          <p:cNvSpPr/>
          <p:nvPr/>
        </p:nvSpPr>
        <p:spPr>
          <a:xfrm>
            <a:off x="7633589" y="1947672"/>
            <a:ext cx="1710182" cy="7315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err="1" smtClean="0">
                <a:solidFill>
                  <a:srgbClr val="FF0000"/>
                </a:solidFill>
              </a:rPr>
              <a:t>Multiplos</a:t>
            </a:r>
            <a:r>
              <a:rPr lang="es-CO" dirty="0" smtClean="0">
                <a:solidFill>
                  <a:srgbClr val="FF0000"/>
                </a:solidFill>
              </a:rPr>
              <a:t> de 7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4390517" y="5245608"/>
            <a:ext cx="1710182" cy="7315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FF0000"/>
                </a:solidFill>
              </a:rPr>
              <a:t>0,3,6,9,12 y 15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4430141" y="1939004"/>
            <a:ext cx="1710182" cy="7315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err="1" smtClean="0">
                <a:solidFill>
                  <a:srgbClr val="FF0000"/>
                </a:solidFill>
              </a:rPr>
              <a:t>Multiplos</a:t>
            </a:r>
            <a:r>
              <a:rPr lang="es-CO" dirty="0" smtClean="0">
                <a:solidFill>
                  <a:srgbClr val="FF0000"/>
                </a:solidFill>
              </a:rPr>
              <a:t> de 10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1257173" y="5245608"/>
            <a:ext cx="1710182" cy="7315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FF0000"/>
                </a:solidFill>
              </a:rPr>
              <a:t>0,7,14,21,28,35 y 42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1240791" y="1911096"/>
            <a:ext cx="1710182" cy="7315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err="1" smtClean="0">
                <a:solidFill>
                  <a:srgbClr val="FF0000"/>
                </a:solidFill>
              </a:rPr>
              <a:t>Multiplos</a:t>
            </a:r>
            <a:r>
              <a:rPr lang="es-CO" dirty="0" smtClean="0">
                <a:solidFill>
                  <a:srgbClr val="FF0000"/>
                </a:solidFill>
              </a:rPr>
              <a:t> de </a:t>
            </a:r>
            <a:r>
              <a:rPr lang="es-CO" dirty="0" smtClean="0">
                <a:solidFill>
                  <a:srgbClr val="FF0000"/>
                </a:solidFill>
              </a:rPr>
              <a:t>3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18" name="Elipse 17"/>
          <p:cNvSpPr/>
          <p:nvPr/>
        </p:nvSpPr>
        <p:spPr>
          <a:xfrm>
            <a:off x="7633589" y="5209032"/>
            <a:ext cx="1710182" cy="7315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FF0000"/>
                </a:solidFill>
              </a:rPr>
              <a:t>0,10,20,30 y 40</a:t>
            </a:r>
            <a:endParaRPr lang="es-CO" dirty="0">
              <a:solidFill>
                <a:srgbClr val="FF0000"/>
              </a:solidFill>
            </a:endParaRPr>
          </a:p>
        </p:txBody>
      </p:sp>
      <p:cxnSp>
        <p:nvCxnSpPr>
          <p:cNvPr id="20" name="Conector recto de flecha 19"/>
          <p:cNvCxnSpPr/>
          <p:nvPr/>
        </p:nvCxnSpPr>
        <p:spPr>
          <a:xfrm>
            <a:off x="2653284" y="2642616"/>
            <a:ext cx="2084832" cy="2566416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6121909" y="2304764"/>
            <a:ext cx="1379918" cy="2950654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/>
          <p:nvPr/>
        </p:nvCxnSpPr>
        <p:spPr>
          <a:xfrm flipH="1">
            <a:off x="2420239" y="2707100"/>
            <a:ext cx="5591429" cy="2713768"/>
          </a:xfrm>
          <a:prstGeom prst="straightConnector1">
            <a:avLst/>
          </a:prstGeom>
          <a:ln w="76200">
            <a:solidFill>
              <a:srgbClr val="6F1FFF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0835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2</a:t>
            </a:r>
            <a:endParaRPr lang="es-CO" dirty="0"/>
          </a:p>
        </p:txBody>
      </p:sp>
      <p:sp>
        <p:nvSpPr>
          <p:cNvPr id="3" name="Rectángulo redondeado 2"/>
          <p:cNvSpPr/>
          <p:nvPr/>
        </p:nvSpPr>
        <p:spPr>
          <a:xfrm>
            <a:off x="691896" y="1924812"/>
            <a:ext cx="10098024" cy="7498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Rectángulo redondeado 3"/>
          <p:cNvSpPr/>
          <p:nvPr/>
        </p:nvSpPr>
        <p:spPr>
          <a:xfrm>
            <a:off x="691896" y="2908744"/>
            <a:ext cx="10098024" cy="749808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14 es el múltiplo de 7 porque 7x2= 14</a:t>
            </a:r>
            <a:endParaRPr lang="es-CO" dirty="0"/>
          </a:p>
        </p:txBody>
      </p:sp>
      <p:sp>
        <p:nvSpPr>
          <p:cNvPr id="5" name="Rectángulo redondeado 4"/>
          <p:cNvSpPr/>
          <p:nvPr/>
        </p:nvSpPr>
        <p:spPr>
          <a:xfrm>
            <a:off x="691896" y="3987260"/>
            <a:ext cx="10098024" cy="749808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75 es el múltiplo de 5 porque 5x15= 75   </a:t>
            </a:r>
            <a:endParaRPr lang="es-CO" dirty="0"/>
          </a:p>
        </p:txBody>
      </p:sp>
      <p:sp>
        <p:nvSpPr>
          <p:cNvPr id="6" name="Rectángulo redondeado 5"/>
          <p:cNvSpPr/>
          <p:nvPr/>
        </p:nvSpPr>
        <p:spPr>
          <a:xfrm>
            <a:off x="691896" y="5065776"/>
            <a:ext cx="10098024" cy="749808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70 es múltiplo de 2 porque 2x35= 70</a:t>
            </a:r>
            <a:endParaRPr lang="es-CO" dirty="0"/>
          </a:p>
        </p:txBody>
      </p:sp>
      <p:sp>
        <p:nvSpPr>
          <p:cNvPr id="7" name="Rectángulo redondeado 6"/>
          <p:cNvSpPr/>
          <p:nvPr/>
        </p:nvSpPr>
        <p:spPr>
          <a:xfrm>
            <a:off x="691896" y="1938528"/>
            <a:ext cx="10098024" cy="749808"/>
          </a:xfrm>
          <a:prstGeom prst="round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24 es múltiplo de 3 porque   3x8= 24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2673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1883"/>
          </a:xfrm>
        </p:spPr>
        <p:txBody>
          <a:bodyPr>
            <a:normAutofit/>
          </a:bodyPr>
          <a:lstStyle/>
          <a:p>
            <a:r>
              <a:rPr lang="es-CO" dirty="0" smtClean="0"/>
              <a:t>3</a:t>
            </a:r>
            <a:endParaRPr lang="es-CO" dirty="0"/>
          </a:p>
        </p:txBody>
      </p:sp>
      <p:sp>
        <p:nvSpPr>
          <p:cNvPr id="6" name="Rectángulo redondeado 5"/>
          <p:cNvSpPr/>
          <p:nvPr/>
        </p:nvSpPr>
        <p:spPr>
          <a:xfrm>
            <a:off x="691896" y="1938528"/>
            <a:ext cx="10098024" cy="749808"/>
          </a:xfrm>
          <a:prstGeom prst="roundRect">
            <a:avLst/>
          </a:prstGeom>
          <a:solidFill>
            <a:schemeClr val="bg1"/>
          </a:solidFill>
          <a:ln>
            <a:solidFill>
              <a:srgbClr val="6F1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solidFill>
                  <a:srgbClr val="6F1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Rp:M12 </a:t>
            </a:r>
            <a:r>
              <a:rPr lang="es-CO" sz="3600" dirty="0">
                <a:solidFill>
                  <a:srgbClr val="6F1FFF"/>
                </a:solidFill>
                <a:latin typeface="+mj-lt"/>
                <a:cs typeface="Aharoni" panose="02010803020104030203" pitchFamily="2" charset="-79"/>
              </a:rPr>
              <a:t>{</a:t>
            </a:r>
            <a:r>
              <a:rPr lang="es-CO" sz="3600" dirty="0" smtClean="0">
                <a:solidFill>
                  <a:srgbClr val="6F1FFF"/>
                </a:solidFill>
                <a:latin typeface="+mj-lt"/>
                <a:cs typeface="Aharoni" panose="02010803020104030203" pitchFamily="2" charset="-79"/>
              </a:rPr>
              <a:t>45,90,135,180,225,270}</a:t>
            </a:r>
            <a:endParaRPr lang="es-CO" sz="3600" dirty="0">
              <a:solidFill>
                <a:srgbClr val="6F1FFF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9734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644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3608" y="2248789"/>
            <a:ext cx="10515600" cy="1325563"/>
          </a:xfrm>
        </p:spPr>
        <p:txBody>
          <a:bodyPr/>
          <a:lstStyle/>
          <a:p>
            <a:pPr algn="ctr"/>
            <a:r>
              <a:rPr lang="es-CO" dirty="0" smtClean="0"/>
              <a:t>DIVISORES                                                                                                                                                            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47169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1</a:t>
            </a:r>
            <a:endParaRPr lang="es-CO" dirty="0"/>
          </a:p>
        </p:txBody>
      </p:sp>
      <p:sp>
        <p:nvSpPr>
          <p:cNvPr id="3" name="Rectángulo redondeado 2"/>
          <p:cNvSpPr/>
          <p:nvPr/>
        </p:nvSpPr>
        <p:spPr>
          <a:xfrm>
            <a:off x="771144" y="1655209"/>
            <a:ext cx="5324856" cy="969264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solidFill>
                  <a:srgbClr val="6F1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D21{1,3,7,21}</a:t>
            </a:r>
            <a:endParaRPr lang="es-CO" sz="3600" dirty="0">
              <a:solidFill>
                <a:srgbClr val="6F1FFF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5702808" y="5680472"/>
            <a:ext cx="5324856" cy="969264"/>
          </a:xfrm>
          <a:prstGeom prst="roundRect">
            <a:avLst/>
          </a:prstGeom>
          <a:solidFill>
            <a:schemeClr val="bg1"/>
          </a:solidFill>
          <a:ln>
            <a:solidFill>
              <a:srgbClr val="6F1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solidFill>
                  <a:srgbClr val="6F1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D28 {1,,2,4,7,14,28}</a:t>
            </a:r>
            <a:endParaRPr lang="es-CO" sz="3600" dirty="0">
              <a:solidFill>
                <a:srgbClr val="6F1FFF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377952" y="4335718"/>
            <a:ext cx="5324856" cy="969264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solidFill>
                  <a:srgbClr val="6F1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D15 {1,3,5,15}</a:t>
            </a:r>
            <a:endParaRPr lang="es-CO" sz="3600" dirty="0">
              <a:solidFill>
                <a:srgbClr val="6F1FFF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5702808" y="2999963"/>
            <a:ext cx="5324856" cy="969264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/>
              <a:t>D</a:t>
            </a:r>
            <a:r>
              <a:rPr lang="es-CO" sz="3600" dirty="0" smtClean="0">
                <a:solidFill>
                  <a:srgbClr val="6F1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D12 {1,2,3,4,6,12}</a:t>
            </a:r>
            <a:endParaRPr lang="es-CO" sz="3600" dirty="0" smtClean="0"/>
          </a:p>
        </p:txBody>
      </p:sp>
    </p:spTree>
    <p:extLst>
      <p:ext uri="{BB962C8B-B14F-4D97-AF65-F5344CB8AC3E}">
        <p14:creationId xmlns:p14="http://schemas.microsoft.com/office/powerpoint/2010/main" val="3943007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2</a:t>
            </a:r>
            <a:endParaRPr lang="es-CO" dirty="0"/>
          </a:p>
        </p:txBody>
      </p:sp>
      <p:sp>
        <p:nvSpPr>
          <p:cNvPr id="5" name="Rectángulo redondeado 4"/>
          <p:cNvSpPr/>
          <p:nvPr/>
        </p:nvSpPr>
        <p:spPr>
          <a:xfrm>
            <a:off x="569976" y="2228088"/>
            <a:ext cx="2197608" cy="1225296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solidFill>
                  <a:srgbClr val="6F1FFF"/>
                </a:solidFill>
              </a:rPr>
              <a:t>80</a:t>
            </a:r>
            <a:endParaRPr lang="es-CO" sz="3600" dirty="0">
              <a:solidFill>
                <a:srgbClr val="6F1FFF"/>
              </a:solidFill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5995416" y="2228088"/>
            <a:ext cx="2197608" cy="1225296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solidFill>
                  <a:srgbClr val="6F1FFF"/>
                </a:solidFill>
              </a:rPr>
              <a:t>42</a:t>
            </a:r>
            <a:endParaRPr lang="es-CO" sz="3600" dirty="0">
              <a:solidFill>
                <a:srgbClr val="6F1FFF"/>
              </a:solidFill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8708136" y="2228088"/>
            <a:ext cx="2197608" cy="1225296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solidFill>
                  <a:srgbClr val="6F1FFF"/>
                </a:solidFill>
              </a:rPr>
              <a:t>380</a:t>
            </a:r>
            <a:endParaRPr lang="es-CO" sz="3600" dirty="0">
              <a:solidFill>
                <a:srgbClr val="6F1FFF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3282696" y="2228088"/>
            <a:ext cx="2197608" cy="1225296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solidFill>
                  <a:srgbClr val="6F1FFF"/>
                </a:solidFill>
              </a:rPr>
              <a:t>120</a:t>
            </a:r>
            <a:endParaRPr lang="es-CO" sz="3600" dirty="0">
              <a:solidFill>
                <a:srgbClr val="6F1FFF"/>
              </a:solidFill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4727448" y="3990784"/>
            <a:ext cx="2197608" cy="1225296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solidFill>
                  <a:srgbClr val="6F1FFF"/>
                </a:solidFill>
              </a:rPr>
              <a:t>415</a:t>
            </a:r>
            <a:endParaRPr lang="es-CO" sz="3600" dirty="0">
              <a:solidFill>
                <a:srgbClr val="6F1FFF"/>
              </a:solidFill>
            </a:endParaRPr>
          </a:p>
        </p:txBody>
      </p:sp>
      <p:sp>
        <p:nvSpPr>
          <p:cNvPr id="16" name="Corazón 15"/>
          <p:cNvSpPr/>
          <p:nvPr/>
        </p:nvSpPr>
        <p:spPr>
          <a:xfrm>
            <a:off x="569976" y="2385060"/>
            <a:ext cx="847344" cy="911352"/>
          </a:xfrm>
          <a:prstGeom prst="heart">
            <a:avLst/>
          </a:prstGeom>
          <a:solidFill>
            <a:srgbClr val="6F1FFF"/>
          </a:solidFill>
          <a:ln>
            <a:solidFill>
              <a:srgbClr val="6F1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Corazón 16"/>
          <p:cNvSpPr/>
          <p:nvPr/>
        </p:nvSpPr>
        <p:spPr>
          <a:xfrm>
            <a:off x="10058400" y="2414492"/>
            <a:ext cx="847344" cy="911352"/>
          </a:xfrm>
          <a:prstGeom prst="heart">
            <a:avLst/>
          </a:prstGeom>
          <a:solidFill>
            <a:srgbClr val="6F1FFF"/>
          </a:solidFill>
          <a:ln>
            <a:solidFill>
              <a:srgbClr val="6F1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Corazón 17"/>
          <p:cNvSpPr/>
          <p:nvPr/>
        </p:nvSpPr>
        <p:spPr>
          <a:xfrm>
            <a:off x="4632960" y="2470880"/>
            <a:ext cx="847344" cy="911352"/>
          </a:xfrm>
          <a:prstGeom prst="heart">
            <a:avLst/>
          </a:prstGeom>
          <a:solidFill>
            <a:srgbClr val="6F1FFF"/>
          </a:solidFill>
          <a:ln>
            <a:solidFill>
              <a:srgbClr val="6F1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32018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174</Words>
  <Application>Microsoft Office PowerPoint</Application>
  <PresentationFormat>Panorámica</PresentationFormat>
  <Paragraphs>37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Aharoni</vt:lpstr>
      <vt:lpstr>Arial</vt:lpstr>
      <vt:lpstr>Calibri</vt:lpstr>
      <vt:lpstr>Calibri Light</vt:lpstr>
      <vt:lpstr>Tema de Office</vt:lpstr>
      <vt:lpstr>Matematicas </vt:lpstr>
      <vt:lpstr>Multiplos </vt:lpstr>
      <vt:lpstr>1</vt:lpstr>
      <vt:lpstr>2</vt:lpstr>
      <vt:lpstr>3</vt:lpstr>
      <vt:lpstr>Presentación de PowerPoint</vt:lpstr>
      <vt:lpstr>DIVISORES                                                                                                                                                             </vt:lpstr>
      <vt:lpstr>1</vt:lpstr>
      <vt:lpstr>2</vt:lpstr>
      <vt:lpstr>3</vt:lpstr>
      <vt:lpstr>Matematicas listo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creator>pc</dc:creator>
  <cp:lastModifiedBy>pc</cp:lastModifiedBy>
  <cp:revision>14</cp:revision>
  <dcterms:created xsi:type="dcterms:W3CDTF">2021-08-24T12:59:20Z</dcterms:created>
  <dcterms:modified xsi:type="dcterms:W3CDTF">2021-08-25T17:53:38Z</dcterms:modified>
</cp:coreProperties>
</file>