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52" d="100"/>
          <a:sy n="52" d="100"/>
        </p:scale>
        <p:origin x="5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7C179178-46FC-4C5F-91DC-94FACFCB41E3}" type="datetimeFigureOut">
              <a:rPr lang="es-CO" smtClean="0"/>
              <a:t>15/09/2021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3788399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7C179178-46FC-4C5F-91DC-94FACFCB41E3}" type="datetimeFigureOut">
              <a:rPr lang="es-CO" smtClean="0"/>
              <a:t>15/09/2021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1133357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7C179178-46FC-4C5F-91DC-94FACFCB41E3}" type="datetimeFigureOut">
              <a:rPr lang="es-CO" smtClean="0"/>
              <a:t>15/09/2021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424067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7C179178-46FC-4C5F-91DC-94FACFCB41E3}" type="datetimeFigureOut">
              <a:rPr lang="es-CO" smtClean="0"/>
              <a:t>15/09/2021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88414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C179178-46FC-4C5F-91DC-94FACFCB41E3}" type="datetimeFigureOut">
              <a:rPr lang="es-CO" smtClean="0"/>
              <a:t>15/09/2021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261389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7C179178-46FC-4C5F-91DC-94FACFCB41E3}" type="datetimeFigureOut">
              <a:rPr lang="es-CO" smtClean="0"/>
              <a:t>15/09/2021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152647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7C179178-46FC-4C5F-91DC-94FACFCB41E3}" type="datetimeFigureOut">
              <a:rPr lang="es-CO" smtClean="0"/>
              <a:t>15/09/2021</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208467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7C179178-46FC-4C5F-91DC-94FACFCB41E3}" type="datetimeFigureOut">
              <a:rPr lang="es-CO" smtClean="0"/>
              <a:t>15/09/2021</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359693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C179178-46FC-4C5F-91DC-94FACFCB41E3}" type="datetimeFigureOut">
              <a:rPr lang="es-CO" smtClean="0"/>
              <a:t>15/09/2021</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628126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C179178-46FC-4C5F-91DC-94FACFCB41E3}" type="datetimeFigureOut">
              <a:rPr lang="es-CO" smtClean="0"/>
              <a:t>15/09/2021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285018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C179178-46FC-4C5F-91DC-94FACFCB41E3}" type="datetimeFigureOut">
              <a:rPr lang="es-CO" smtClean="0"/>
              <a:t>15/09/2021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13BE49E-1C7D-460C-8D43-C3FBFE46C439}" type="slidenum">
              <a:rPr lang="es-CO" smtClean="0"/>
              <a:t>‹Nº›</a:t>
            </a:fld>
            <a:endParaRPr lang="es-CO"/>
          </a:p>
        </p:txBody>
      </p:sp>
    </p:spTree>
    <p:extLst>
      <p:ext uri="{BB962C8B-B14F-4D97-AF65-F5344CB8AC3E}">
        <p14:creationId xmlns:p14="http://schemas.microsoft.com/office/powerpoint/2010/main" val="306737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179178-46FC-4C5F-91DC-94FACFCB41E3}" type="datetimeFigureOut">
              <a:rPr lang="es-CO" smtClean="0"/>
              <a:t>15/09/2021</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3BE49E-1C7D-460C-8D43-C3FBFE46C439}" type="slidenum">
              <a:rPr lang="es-CO" smtClean="0"/>
              <a:t>‹Nº›</a:t>
            </a:fld>
            <a:endParaRPr lang="es-CO"/>
          </a:p>
        </p:txBody>
      </p:sp>
    </p:spTree>
    <p:extLst>
      <p:ext uri="{BB962C8B-B14F-4D97-AF65-F5344CB8AC3E}">
        <p14:creationId xmlns:p14="http://schemas.microsoft.com/office/powerpoint/2010/main" val="922428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2880" y="271195"/>
            <a:ext cx="11795760" cy="6740307"/>
          </a:xfrm>
          <a:prstGeom prst="rect">
            <a:avLst/>
          </a:prstGeom>
        </p:spPr>
        <p:txBody>
          <a:bodyPr wrap="square">
            <a:spAutoFit/>
          </a:bodyPr>
          <a:lstStyle/>
          <a:p>
            <a:pPr algn="ctr"/>
            <a:r>
              <a:rPr lang="es-CO" sz="7200" b="0" i="0" dirty="0" smtClean="0">
                <a:solidFill>
                  <a:srgbClr val="202124"/>
                </a:solidFill>
                <a:effectLst/>
                <a:latin typeface="Roboto"/>
              </a:rPr>
              <a:t>¿Para qué economía solidaria?</a:t>
            </a:r>
          </a:p>
          <a:p>
            <a:endParaRPr lang="es-CO" sz="7200" dirty="0">
              <a:solidFill>
                <a:srgbClr val="202124"/>
              </a:solidFill>
              <a:latin typeface="Roboto"/>
            </a:endParaRPr>
          </a:p>
          <a:p>
            <a:pPr algn="ctr"/>
            <a:r>
              <a:rPr lang="es-CO" sz="7200" b="0" i="0" dirty="0" smtClean="0">
                <a:solidFill>
                  <a:srgbClr val="202124"/>
                </a:solidFill>
                <a:effectLst/>
                <a:latin typeface="Roboto"/>
              </a:rPr>
              <a:t> Identificar los valores y fines de la economía solidaria.</a:t>
            </a:r>
            <a:endParaRPr lang="es-CO" sz="7200" dirty="0"/>
          </a:p>
        </p:txBody>
      </p:sp>
    </p:spTree>
    <p:extLst>
      <p:ext uri="{BB962C8B-B14F-4D97-AF65-F5344CB8AC3E}">
        <p14:creationId xmlns:p14="http://schemas.microsoft.com/office/powerpoint/2010/main" val="3305673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0208" y="179523"/>
            <a:ext cx="11106912" cy="5632311"/>
          </a:xfrm>
          <a:prstGeom prst="rect">
            <a:avLst/>
          </a:prstGeom>
        </p:spPr>
        <p:txBody>
          <a:bodyPr wrap="square">
            <a:spAutoFit/>
          </a:bodyPr>
          <a:lstStyle/>
          <a:p>
            <a:r>
              <a:rPr lang="es-CO" sz="3600" b="0" i="0" dirty="0" smtClean="0">
                <a:solidFill>
                  <a:srgbClr val="202124"/>
                </a:solidFill>
                <a:effectLst/>
                <a:latin typeface="Roboto"/>
              </a:rPr>
              <a:t>Escribe el listado de los valores de la economía solidaria en el cuaderno de emprendimiento. Leer y escribir los fines de la economía solidaria. Fines de la economía solidaria Promover el desarrollo integral del ser humano. Generar prácticas que consoliden una corriente vivencial de pensamiento solidario, crítico, creativo y emprendedor como medio para alcanzar el desarrollo y la paz de los pueblos. Contribuir al ejercicio y perfeccionamiento de la democracia participativa. Participar en el</a:t>
            </a:r>
            <a:endParaRPr lang="es-CO" sz="3600" dirty="0"/>
          </a:p>
        </p:txBody>
      </p:sp>
    </p:spTree>
    <p:extLst>
      <p:ext uri="{BB962C8B-B14F-4D97-AF65-F5344CB8AC3E}">
        <p14:creationId xmlns:p14="http://schemas.microsoft.com/office/powerpoint/2010/main" val="187895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6784" y="224135"/>
            <a:ext cx="12015216" cy="6555641"/>
          </a:xfrm>
          <a:prstGeom prst="rect">
            <a:avLst/>
          </a:prstGeom>
        </p:spPr>
        <p:txBody>
          <a:bodyPr wrap="square">
            <a:spAutoFit/>
          </a:bodyPr>
          <a:lstStyle/>
          <a:p>
            <a:r>
              <a:rPr lang="es-CO" sz="2800" b="0" i="0" dirty="0" smtClean="0">
                <a:solidFill>
                  <a:srgbClr val="202124"/>
                </a:solidFill>
                <a:effectLst/>
                <a:latin typeface="Roboto"/>
              </a:rPr>
              <a:t>De los valores pertenecientes a la economía solidaria define los siguientes:</a:t>
            </a:r>
          </a:p>
          <a:p>
            <a:endParaRPr lang="es-CO" sz="2800" dirty="0">
              <a:solidFill>
                <a:srgbClr val="202124"/>
              </a:solidFill>
              <a:latin typeface="Roboto"/>
            </a:endParaRPr>
          </a:p>
          <a:p>
            <a:r>
              <a:rPr lang="es-CO" sz="2800" b="0" i="0" dirty="0" smtClean="0">
                <a:solidFill>
                  <a:srgbClr val="202124"/>
                </a:solidFill>
                <a:effectLst/>
                <a:latin typeface="Roboto"/>
              </a:rPr>
              <a:t> Transparencia.</a:t>
            </a:r>
            <a:r>
              <a:rPr lang="es-CO" sz="2800" dirty="0"/>
              <a:t> Fotografía sacada directamente en positivo y en película u otro material transparente y que se proyecta sobre una pantalla blanca; en especial la del tamaño de una hoja de papel que se emplea en conferencias o exposiciones para ilustrar el discurso.</a:t>
            </a:r>
            <a:endParaRPr lang="es-CO" sz="2800" b="0" i="0" dirty="0" smtClean="0">
              <a:solidFill>
                <a:srgbClr val="202124"/>
              </a:solidFill>
              <a:effectLst/>
              <a:latin typeface="Roboto"/>
            </a:endParaRPr>
          </a:p>
          <a:p>
            <a:endParaRPr lang="es-CO" sz="2800" b="0" i="0" dirty="0" smtClean="0">
              <a:solidFill>
                <a:srgbClr val="202124"/>
              </a:solidFill>
              <a:effectLst/>
              <a:latin typeface="Roboto"/>
            </a:endParaRPr>
          </a:p>
          <a:p>
            <a:r>
              <a:rPr lang="es-CO" sz="2800" b="0" i="0" dirty="0" smtClean="0">
                <a:solidFill>
                  <a:srgbClr val="202124"/>
                </a:solidFill>
                <a:effectLst/>
                <a:latin typeface="Roboto"/>
              </a:rPr>
              <a:t> Democracia.</a:t>
            </a:r>
            <a:r>
              <a:rPr lang="es-CO" sz="2800" dirty="0"/>
              <a:t> Sistema político que defiende la soberanía del pueblo y el derecho del pueblo a elegir y controlar a sus </a:t>
            </a:r>
            <a:r>
              <a:rPr lang="es-CO" sz="2800" dirty="0" smtClean="0"/>
              <a:t>gobernantes</a:t>
            </a:r>
          </a:p>
          <a:p>
            <a:endParaRPr lang="es-CO" sz="2800" b="0" i="0" dirty="0" smtClean="0">
              <a:solidFill>
                <a:srgbClr val="202124"/>
              </a:solidFill>
              <a:effectLst/>
              <a:latin typeface="Roboto"/>
            </a:endParaRPr>
          </a:p>
          <a:p>
            <a:r>
              <a:rPr lang="es-CO" sz="2800" b="0" i="0" dirty="0" smtClean="0">
                <a:solidFill>
                  <a:srgbClr val="202124"/>
                </a:solidFill>
                <a:effectLst/>
                <a:latin typeface="Roboto"/>
              </a:rPr>
              <a:t> La preocupación por los demás. La responsabilidad social.</a:t>
            </a:r>
            <a:r>
              <a:rPr lang="es-CO" sz="2800" dirty="0"/>
              <a:t> La </a:t>
            </a:r>
            <a:r>
              <a:rPr lang="es-CO" sz="2800" b="1" dirty="0"/>
              <a:t>responsabilidad social</a:t>
            </a:r>
            <a:r>
              <a:rPr lang="es-CO" sz="2800" dirty="0"/>
              <a:t> es un marco ético en el que los individuos o corporaciones son responsables de cumplir con su deber cívico y tomar acciones que beneficien a la sociedad en su conjunto</a:t>
            </a:r>
          </a:p>
        </p:txBody>
      </p:sp>
    </p:spTree>
    <p:extLst>
      <p:ext uri="{BB962C8B-B14F-4D97-AF65-F5344CB8AC3E}">
        <p14:creationId xmlns:p14="http://schemas.microsoft.com/office/powerpoint/2010/main" val="378949865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191</Words>
  <Application>Microsoft Office PowerPoint</Application>
  <PresentationFormat>Panorámica</PresentationFormat>
  <Paragraphs>11</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Roboto</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dc:creator>
  <cp:lastModifiedBy>pc</cp:lastModifiedBy>
  <cp:revision>3</cp:revision>
  <dcterms:created xsi:type="dcterms:W3CDTF">2021-09-15T16:06:10Z</dcterms:created>
  <dcterms:modified xsi:type="dcterms:W3CDTF">2021-09-15T16:27:16Z</dcterms:modified>
</cp:coreProperties>
</file>