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C882A-B00F-174C-FA02-04C41E074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EF8FEE-2B80-FA70-E9D1-12C0525DA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3C7E38-B488-4E49-FF54-071339CF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F0323-6317-389B-2881-38D5D72A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B3D326-7C5B-E480-84B4-6B2B9B9E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206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C5F36-AA67-1A09-34DF-13C15A714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EEBEAD-9FD8-5BE7-184B-A94ABD17A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B16B40-192D-90B1-0002-90071B82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16887-456A-98F8-E326-36974D95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006693-7CCC-698D-1FD5-C816564E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360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2970A90-10EC-DBA0-0150-62B9389B6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BBA73F-81D7-9C9C-B080-B841F07AB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29187-5BD8-8167-5DDF-599B8E44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CF3F30-E01D-20A0-A4BE-6FCEBE0D1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F418C9-EBE5-D800-626B-97EE1347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498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48F9E-69AB-A35D-A087-86654F73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6D78A3-BCB3-CAF1-E6E0-5651C30C5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6B4DDB-C312-CF5B-A7A3-57888A0F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5A0DB2-C3BB-3D27-3242-0CF723B8F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042A8C-6BAD-572C-1C09-5D054718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13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E2994-ED5E-DB30-F85C-2F654D785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32388D-236A-A4E0-A856-C1526FD2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C53580-A522-74AE-F94F-23E1C0650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ADAC11-8E06-4841-1486-0E8B9695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DE2C0F-8BEF-292D-33B7-D966349B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502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F9F7A-14AA-F1E2-CDF2-39655578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03D9C1-6589-DFBA-9214-D825F248F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725150-1034-0719-8A0C-BEE09368F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1D1A21-E992-E908-A1A3-D90AB798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F50F10-B39E-72E1-55FE-3115D0A0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2B733-7399-090B-BB55-2ABD05DF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789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289C8-DD3A-6BD9-33FF-37AB2F72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6A52EC-0517-8347-475B-8BDA4EE3D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0B3C50-B5D8-3DFC-B5B8-ABFA3DE5B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418432-8A0B-D154-3C8F-5991AC807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E75A121-D741-E479-5F46-FCF1877A4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E17E7A4-6E5E-760B-5DC9-1AE763CD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00B8C9-84E6-4B3F-EB66-F674B269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7387B-B6F0-1B8E-51E4-84D7CEBD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568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5C79A-9BFC-F5D2-9A0C-9255D4E1C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C56A01-F3A7-1F9C-AC54-AC3BEC6B1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1FE6F1-00B6-D439-70B6-65631F9D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C30544-2068-D7EF-B483-581DFE0D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14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147C47-D6A9-F50D-5492-96E6E980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639FC8-2336-6FAE-5514-6FCC520F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A18204-09F2-2C7B-91EC-11EA2D12F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207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496A5-E3C9-9A76-7D39-04FA8086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0A9FBD-F087-D940-5B8C-AEBDFE113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546C9D-4C3E-217E-C6DA-F41E39D60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9BEDB5-C664-A474-D1CC-A5A7BCD6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73267E-9ECF-7C98-B102-704971343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FC7768-8D30-ABBB-E930-609B84BC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364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081762-34CE-657C-00BA-8B0B1DA82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D3A6D9-4873-69FC-6AF1-06B576F7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5B7325-A708-E05D-E884-1E5AE1F85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63E307-0236-B5E8-4230-D2200B10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1D9BE8-F4DA-85B6-9B0D-C8CC8682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FACFC1-123A-0132-291D-AFA35827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830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4C97E5-5B70-23AC-D4EC-A0D02EE07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075C4E-B697-21B8-B1F4-C8FC50A0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4C9237-5CA3-8211-60D6-0A7944DBB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C4DA-0E6D-4341-AB5F-F01FF356EACD}" type="datetimeFigureOut">
              <a:rPr lang="es-CO" smtClean="0"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93A3CC-B9F7-55A8-4B0B-120EE4E57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A4CE4-80C3-7518-799B-7200B77F7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6485E-A210-480E-8436-58A9FB850E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90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E7025DC-D965-EF36-FEC7-F3B05EA00A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6" t="3996" r="19533"/>
          <a:stretch/>
        </p:blipFill>
        <p:spPr>
          <a:xfrm>
            <a:off x="3726873" y="263236"/>
            <a:ext cx="5209309" cy="632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48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DANNY ALEXANDER MESA BARRAGAN</dc:creator>
  <cp:lastModifiedBy>DANNY ALEXANDER MESA BARRAGAN</cp:lastModifiedBy>
  <cp:revision>1</cp:revision>
  <dcterms:created xsi:type="dcterms:W3CDTF">2022-12-05T21:45:08Z</dcterms:created>
  <dcterms:modified xsi:type="dcterms:W3CDTF">2022-12-05T21:45:21Z</dcterms:modified>
</cp:coreProperties>
</file>