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660"/>
  </p:normalViewPr>
  <p:slideViewPr>
    <p:cSldViewPr snapToGrid="0">
      <p:cViewPr varScale="1">
        <p:scale>
          <a:sx n="59" d="100"/>
          <a:sy n="59" d="100"/>
        </p:scale>
        <p:origin x="18" y="5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E1EAB-A753-47B4-9F5C-A4E44B93AB26}" type="datetimeFigureOut">
              <a:rPr lang="es-CO" smtClean="0"/>
              <a:t>3/08/2021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B178D-CCA1-4F38-AA69-E8FFDC7AA7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60751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E1EAB-A753-47B4-9F5C-A4E44B93AB26}" type="datetimeFigureOut">
              <a:rPr lang="es-CO" smtClean="0"/>
              <a:t>3/08/2021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B178D-CCA1-4F38-AA69-E8FFDC7AA7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32863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E1EAB-A753-47B4-9F5C-A4E44B93AB26}" type="datetimeFigureOut">
              <a:rPr lang="es-CO" smtClean="0"/>
              <a:t>3/08/2021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B178D-CCA1-4F38-AA69-E8FFDC7AA7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5819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E1EAB-A753-47B4-9F5C-A4E44B93AB26}" type="datetimeFigureOut">
              <a:rPr lang="es-CO" smtClean="0"/>
              <a:t>3/08/2021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B178D-CCA1-4F38-AA69-E8FFDC7AA7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65212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E1EAB-A753-47B4-9F5C-A4E44B93AB26}" type="datetimeFigureOut">
              <a:rPr lang="es-CO" smtClean="0"/>
              <a:t>3/08/2021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B178D-CCA1-4F38-AA69-E8FFDC7AA7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557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E1EAB-A753-47B4-9F5C-A4E44B93AB26}" type="datetimeFigureOut">
              <a:rPr lang="es-CO" smtClean="0"/>
              <a:t>3/08/2021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B178D-CCA1-4F38-AA69-E8FFDC7AA7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6421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E1EAB-A753-47B4-9F5C-A4E44B93AB26}" type="datetimeFigureOut">
              <a:rPr lang="es-CO" smtClean="0"/>
              <a:t>3/08/2021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B178D-CCA1-4F38-AA69-E8FFDC7AA7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1456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E1EAB-A753-47B4-9F5C-A4E44B93AB26}" type="datetimeFigureOut">
              <a:rPr lang="es-CO" smtClean="0"/>
              <a:t>3/08/2021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B178D-CCA1-4F38-AA69-E8FFDC7AA7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02654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E1EAB-A753-47B4-9F5C-A4E44B93AB26}" type="datetimeFigureOut">
              <a:rPr lang="es-CO" smtClean="0"/>
              <a:t>3/08/2021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B178D-CCA1-4F38-AA69-E8FFDC7AA7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0397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E1EAB-A753-47B4-9F5C-A4E44B93AB26}" type="datetimeFigureOut">
              <a:rPr lang="es-CO" smtClean="0"/>
              <a:t>3/08/2021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B178D-CCA1-4F38-AA69-E8FFDC7AA7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1151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E1EAB-A753-47B4-9F5C-A4E44B93AB26}" type="datetimeFigureOut">
              <a:rPr lang="es-CO" smtClean="0"/>
              <a:t>3/08/2021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B178D-CCA1-4F38-AA69-E8FFDC7AA7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57011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E1EAB-A753-47B4-9F5C-A4E44B93AB26}" type="datetimeFigureOut">
              <a:rPr lang="es-CO" smtClean="0"/>
              <a:t>3/08/2021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B178D-CCA1-4F38-AA69-E8FFDC7AA75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11970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15954" t="25713" r="20724" b="16831"/>
          <a:stretch/>
        </p:blipFill>
        <p:spPr>
          <a:xfrm>
            <a:off x="2470484" y="1652337"/>
            <a:ext cx="6176211" cy="420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1657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ELSA</dc:creator>
  <cp:lastModifiedBy>ELSA</cp:lastModifiedBy>
  <cp:revision>1</cp:revision>
  <dcterms:created xsi:type="dcterms:W3CDTF">2021-08-04T00:22:35Z</dcterms:created>
  <dcterms:modified xsi:type="dcterms:W3CDTF">2021-08-04T00:23:06Z</dcterms:modified>
</cp:coreProperties>
</file>