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56BC1"/>
    <a:srgbClr val="894B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540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90E1C-ECFD-404E-A573-568878CE445B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1780D-78BF-40FE-8E73-2E4B6E7E48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319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90E1C-ECFD-404E-A573-568878CE445B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1780D-78BF-40FE-8E73-2E4B6E7E48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357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90E1C-ECFD-404E-A573-568878CE445B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1780D-78BF-40FE-8E73-2E4B6E7E48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947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90E1C-ECFD-404E-A573-568878CE445B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1780D-78BF-40FE-8E73-2E4B6E7E48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908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90E1C-ECFD-404E-A573-568878CE445B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1780D-78BF-40FE-8E73-2E4B6E7E48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342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90E1C-ECFD-404E-A573-568878CE445B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1780D-78BF-40FE-8E73-2E4B6E7E48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657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90E1C-ECFD-404E-A573-568878CE445B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1780D-78BF-40FE-8E73-2E4B6E7E48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488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90E1C-ECFD-404E-A573-568878CE445B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1780D-78BF-40FE-8E73-2E4B6E7E48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874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90E1C-ECFD-404E-A573-568878CE445B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1780D-78BF-40FE-8E73-2E4B6E7E48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29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90E1C-ECFD-404E-A573-568878CE445B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1780D-78BF-40FE-8E73-2E4B6E7E48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503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90E1C-ECFD-404E-A573-568878CE445B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1780D-78BF-40FE-8E73-2E4B6E7E48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069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E90E1C-ECFD-404E-A573-568878CE445B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01780D-78BF-40FE-8E73-2E4B6E7E48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038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 rot="6494525">
            <a:off x="1524000" y="1122363"/>
            <a:ext cx="9144000" cy="2387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trella de 5 puntas 3"/>
          <p:cNvSpPr/>
          <p:nvPr/>
        </p:nvSpPr>
        <p:spPr>
          <a:xfrm>
            <a:off x="7680960" y="822960"/>
            <a:ext cx="4088674" cy="2521131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ruz 4"/>
          <p:cNvSpPr/>
          <p:nvPr/>
        </p:nvSpPr>
        <p:spPr>
          <a:xfrm flipH="1">
            <a:off x="1672046" y="483326"/>
            <a:ext cx="5225143" cy="4598125"/>
          </a:xfrm>
          <a:prstGeom prst="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84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6204857" y="2756263"/>
            <a:ext cx="3161212" cy="25211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riángulo isósceles 2"/>
          <p:cNvSpPr/>
          <p:nvPr/>
        </p:nvSpPr>
        <p:spPr>
          <a:xfrm>
            <a:off x="6204857" y="1449977"/>
            <a:ext cx="3161212" cy="1306286"/>
          </a:xfrm>
          <a:prstGeom prst="triangle">
            <a:avLst>
              <a:gd name="adj" fmla="val 4917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ara sonriente 3"/>
          <p:cNvSpPr/>
          <p:nvPr/>
        </p:nvSpPr>
        <p:spPr>
          <a:xfrm>
            <a:off x="2142309" y="1946366"/>
            <a:ext cx="3239588" cy="3592285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razón 4"/>
          <p:cNvSpPr/>
          <p:nvPr/>
        </p:nvSpPr>
        <p:spPr>
          <a:xfrm>
            <a:off x="9366069" y="1606731"/>
            <a:ext cx="2207622" cy="2037806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14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ágrima 1"/>
          <p:cNvSpPr/>
          <p:nvPr/>
        </p:nvSpPr>
        <p:spPr>
          <a:xfrm rot="1904754" flipH="1">
            <a:off x="2459715" y="2421678"/>
            <a:ext cx="46177" cy="45719"/>
          </a:xfrm>
          <a:prstGeom prst="teardrop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entágono 2"/>
          <p:cNvSpPr/>
          <p:nvPr/>
        </p:nvSpPr>
        <p:spPr>
          <a:xfrm rot="10800000">
            <a:off x="1141730" y="519375"/>
            <a:ext cx="4983370" cy="2750929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err="1" smtClean="0"/>
              <a:t>tatiana</a:t>
            </a:r>
            <a:endParaRPr lang="en-US" dirty="0"/>
          </a:p>
        </p:txBody>
      </p:sp>
      <p:sp>
        <p:nvSpPr>
          <p:cNvPr id="4" name="Intercalar 3"/>
          <p:cNvSpPr/>
          <p:nvPr/>
        </p:nvSpPr>
        <p:spPr>
          <a:xfrm>
            <a:off x="3769360" y="2616200"/>
            <a:ext cx="1450340" cy="1513840"/>
          </a:xfrm>
          <a:prstGeom prst="flowChartCol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7121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razón 1"/>
          <p:cNvSpPr/>
          <p:nvPr/>
        </p:nvSpPr>
        <p:spPr>
          <a:xfrm>
            <a:off x="3147060" y="1844040"/>
            <a:ext cx="4290061" cy="3505199"/>
          </a:xfrm>
          <a:prstGeom prst="heart">
            <a:avLst/>
          </a:prstGeom>
          <a:solidFill>
            <a:srgbClr val="FF0000"/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dirty="0" smtClean="0">
                <a:solidFill>
                  <a:srgbClr val="FFFF00"/>
                </a:solidFill>
                <a:latin typeface="Bernard MT Condensed" panose="02050806060905020404" pitchFamily="18" charset="0"/>
              </a:rPr>
              <a:t>SAMUEL ANDRES </a:t>
            </a:r>
            <a:endParaRPr lang="en-US" sz="1600" dirty="0">
              <a:solidFill>
                <a:srgbClr val="FFFF00"/>
              </a:solidFill>
              <a:latin typeface="Bernard MT Condensed" panose="020508060609050204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4384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tercalar 1"/>
          <p:cNvSpPr/>
          <p:nvPr/>
        </p:nvSpPr>
        <p:spPr>
          <a:xfrm>
            <a:off x="5492115" y="3397567"/>
            <a:ext cx="1080135" cy="879158"/>
          </a:xfrm>
          <a:prstGeom prst="flowChartCollat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Intercalar 2"/>
          <p:cNvSpPr/>
          <p:nvPr/>
        </p:nvSpPr>
        <p:spPr>
          <a:xfrm rot="5400000" flipH="1" flipV="1">
            <a:off x="5556436" y="3309906"/>
            <a:ext cx="951497" cy="1054478"/>
          </a:xfrm>
          <a:prstGeom prst="flowChartCollate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469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ra sonriente 1"/>
          <p:cNvSpPr/>
          <p:nvPr/>
        </p:nvSpPr>
        <p:spPr>
          <a:xfrm>
            <a:off x="5983705" y="770021"/>
            <a:ext cx="2069432" cy="1328455"/>
          </a:xfrm>
          <a:prstGeom prst="smileyFac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ntercalar 2"/>
          <p:cNvSpPr/>
          <p:nvPr/>
        </p:nvSpPr>
        <p:spPr>
          <a:xfrm flipH="1">
            <a:off x="5405312" y="2098476"/>
            <a:ext cx="3226217" cy="3497179"/>
          </a:xfrm>
          <a:prstGeom prst="flowChartCollat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Flecha derecha 3"/>
          <p:cNvSpPr/>
          <p:nvPr/>
        </p:nvSpPr>
        <p:spPr>
          <a:xfrm rot="3028046">
            <a:off x="8094346" y="2846526"/>
            <a:ext cx="2231150" cy="509730"/>
          </a:xfrm>
          <a:prstGeom prst="rightArrow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echa izquierda 4"/>
          <p:cNvSpPr/>
          <p:nvPr/>
        </p:nvSpPr>
        <p:spPr>
          <a:xfrm rot="18767916">
            <a:off x="3465684" y="2895309"/>
            <a:ext cx="2439982" cy="490479"/>
          </a:xfrm>
          <a:prstGeom prst="leftArrow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 5"/>
          <p:cNvSpPr/>
          <p:nvPr/>
        </p:nvSpPr>
        <p:spPr>
          <a:xfrm>
            <a:off x="8053137" y="5615368"/>
            <a:ext cx="1283368" cy="1122316"/>
          </a:xfrm>
          <a:prstGeom prst="flowChartOr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 6"/>
          <p:cNvSpPr/>
          <p:nvPr/>
        </p:nvSpPr>
        <p:spPr>
          <a:xfrm flipH="1" flipV="1">
            <a:off x="4748463" y="5615368"/>
            <a:ext cx="1235242" cy="1122316"/>
          </a:xfrm>
          <a:prstGeom prst="flowChartOr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ángulo 7"/>
          <p:cNvSpPr/>
          <p:nvPr/>
        </p:nvSpPr>
        <p:spPr>
          <a:xfrm>
            <a:off x="240632" y="1957137"/>
            <a:ext cx="3882189" cy="914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2">
                    <a:lumMod val="50000"/>
                  </a:schemeClr>
                </a:solidFill>
                <a:latin typeface="Algerian" panose="04020705040A02060702" pitchFamily="82" charset="0"/>
              </a:rPr>
              <a:t>ROBOT</a:t>
            </a:r>
            <a:r>
              <a:rPr lang="es-CO" dirty="0" smtClean="0"/>
              <a:t> </a:t>
            </a:r>
            <a:r>
              <a:rPr lang="es-CO" dirty="0" smtClean="0">
                <a:solidFill>
                  <a:schemeClr val="tx2">
                    <a:lumMod val="50000"/>
                  </a:schemeClr>
                </a:solidFill>
                <a:latin typeface="Bernard MT Condensed" panose="02050806060905020404" pitchFamily="18" charset="0"/>
              </a:rPr>
              <a:t>DE</a:t>
            </a:r>
            <a:r>
              <a:rPr lang="es-CO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s-CO" dirty="0" smtClean="0">
                <a:solidFill>
                  <a:schemeClr val="tx2">
                    <a:lumMod val="50000"/>
                  </a:schemeClr>
                </a:solidFill>
                <a:latin typeface="Bernard MT Condensed" panose="02050806060905020404" pitchFamily="18" charset="0"/>
              </a:rPr>
              <a:t>SAMUEL</a:t>
            </a:r>
            <a:r>
              <a:rPr lang="es-CO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91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ceso 3"/>
          <p:cNvSpPr/>
          <p:nvPr/>
        </p:nvSpPr>
        <p:spPr>
          <a:xfrm>
            <a:off x="0" y="4470400"/>
            <a:ext cx="12192000" cy="2387600"/>
          </a:xfrm>
          <a:prstGeom prst="flowChartProcess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ol 4"/>
          <p:cNvSpPr/>
          <p:nvPr/>
        </p:nvSpPr>
        <p:spPr>
          <a:xfrm>
            <a:off x="9064171" y="566057"/>
            <a:ext cx="2155371" cy="1524000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Nube 5"/>
          <p:cNvSpPr/>
          <p:nvPr/>
        </p:nvSpPr>
        <p:spPr>
          <a:xfrm flipH="1">
            <a:off x="188686" y="566057"/>
            <a:ext cx="3744685" cy="1088572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Nube 6"/>
          <p:cNvSpPr/>
          <p:nvPr/>
        </p:nvSpPr>
        <p:spPr>
          <a:xfrm>
            <a:off x="4060371" y="1788885"/>
            <a:ext cx="2438400" cy="602343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Nube 7"/>
          <p:cNvSpPr/>
          <p:nvPr/>
        </p:nvSpPr>
        <p:spPr>
          <a:xfrm>
            <a:off x="6096000" y="399143"/>
            <a:ext cx="2801257" cy="928914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ángulo 8"/>
          <p:cNvSpPr/>
          <p:nvPr/>
        </p:nvSpPr>
        <p:spPr>
          <a:xfrm>
            <a:off x="449942" y="3352800"/>
            <a:ext cx="1712686" cy="11176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rapecio 9"/>
          <p:cNvSpPr/>
          <p:nvPr/>
        </p:nvSpPr>
        <p:spPr>
          <a:xfrm>
            <a:off x="449942" y="2391228"/>
            <a:ext cx="1712685" cy="961572"/>
          </a:xfrm>
          <a:prstGeom prst="trapezoid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Proceso 11"/>
          <p:cNvSpPr/>
          <p:nvPr/>
        </p:nvSpPr>
        <p:spPr>
          <a:xfrm rot="5400000">
            <a:off x="981526" y="3928982"/>
            <a:ext cx="649515" cy="433324"/>
          </a:xfrm>
          <a:prstGeom prst="flowChartProcess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roceso 12"/>
          <p:cNvSpPr/>
          <p:nvPr/>
        </p:nvSpPr>
        <p:spPr>
          <a:xfrm>
            <a:off x="1774371" y="3465286"/>
            <a:ext cx="286657" cy="312057"/>
          </a:xfrm>
          <a:prstGeom prst="flowChartProcess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Proceso 13"/>
          <p:cNvSpPr/>
          <p:nvPr/>
        </p:nvSpPr>
        <p:spPr>
          <a:xfrm>
            <a:off x="566056" y="3487056"/>
            <a:ext cx="290287" cy="268515"/>
          </a:xfrm>
          <a:prstGeom prst="flowChartProcess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Lágrima 14"/>
          <p:cNvSpPr/>
          <p:nvPr/>
        </p:nvSpPr>
        <p:spPr>
          <a:xfrm>
            <a:off x="3933371" y="5123541"/>
            <a:ext cx="5326743" cy="1422400"/>
          </a:xfrm>
          <a:prstGeom prst="teardrop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Extracto 18"/>
          <p:cNvSpPr/>
          <p:nvPr/>
        </p:nvSpPr>
        <p:spPr>
          <a:xfrm>
            <a:off x="7748732" y="2972159"/>
            <a:ext cx="685800" cy="685800"/>
          </a:xfrm>
          <a:prstGeom prst="flowChartExtract">
            <a:avLst/>
          </a:prstGeom>
          <a:solidFill>
            <a:srgbClr val="C56BC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ara sonriente 19"/>
          <p:cNvSpPr/>
          <p:nvPr/>
        </p:nvSpPr>
        <p:spPr>
          <a:xfrm flipH="1">
            <a:off x="7786750" y="2376714"/>
            <a:ext cx="609765" cy="566416"/>
          </a:xfrm>
          <a:prstGeom prst="smileyFac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Proceso 23"/>
          <p:cNvSpPr/>
          <p:nvPr/>
        </p:nvSpPr>
        <p:spPr>
          <a:xfrm rot="5400000" flipV="1">
            <a:off x="7647229" y="3877226"/>
            <a:ext cx="580572" cy="142038"/>
          </a:xfrm>
          <a:prstGeom prst="flowChartProcess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Proceso 24"/>
          <p:cNvSpPr/>
          <p:nvPr/>
        </p:nvSpPr>
        <p:spPr>
          <a:xfrm flipV="1">
            <a:off x="8163475" y="3636187"/>
            <a:ext cx="109668" cy="602344"/>
          </a:xfrm>
          <a:prstGeom prst="flowChartProcess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Proceso 25"/>
          <p:cNvSpPr/>
          <p:nvPr/>
        </p:nvSpPr>
        <p:spPr>
          <a:xfrm rot="20692955" flipH="1" flipV="1">
            <a:off x="7395286" y="3179167"/>
            <a:ext cx="609600" cy="108858"/>
          </a:xfrm>
          <a:prstGeom prst="flowChartProcess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Proceso 26"/>
          <p:cNvSpPr/>
          <p:nvPr/>
        </p:nvSpPr>
        <p:spPr>
          <a:xfrm rot="1332261">
            <a:off x="8170104" y="3186283"/>
            <a:ext cx="557679" cy="144513"/>
          </a:xfrm>
          <a:prstGeom prst="flowChartProcess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Arco de bloque 27"/>
          <p:cNvSpPr/>
          <p:nvPr/>
        </p:nvSpPr>
        <p:spPr>
          <a:xfrm>
            <a:off x="7615515" y="2200486"/>
            <a:ext cx="952233" cy="931134"/>
          </a:xfrm>
          <a:prstGeom prst="blockArc">
            <a:avLst>
              <a:gd name="adj1" fmla="val 9578248"/>
              <a:gd name="adj2" fmla="val 812303"/>
              <a:gd name="adj3" fmla="val 17840"/>
            </a:avLst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1682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ube 1"/>
          <p:cNvSpPr/>
          <p:nvPr/>
        </p:nvSpPr>
        <p:spPr>
          <a:xfrm>
            <a:off x="6400800" y="2116183"/>
            <a:ext cx="2860766" cy="888274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ol 2"/>
          <p:cNvSpPr/>
          <p:nvPr/>
        </p:nvSpPr>
        <p:spPr>
          <a:xfrm flipH="1">
            <a:off x="3853544" y="1227909"/>
            <a:ext cx="1711234" cy="1541417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lecha a la derecha con muesca 3"/>
          <p:cNvSpPr/>
          <p:nvPr/>
        </p:nvSpPr>
        <p:spPr>
          <a:xfrm>
            <a:off x="7837714" y="2625634"/>
            <a:ext cx="45719" cy="45719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5465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0" y="-1041400"/>
            <a:ext cx="12192000" cy="7899400"/>
          </a:xfrm>
          <a:prstGeom prst="rect">
            <a:avLst/>
          </a:prstGeom>
          <a:solidFill>
            <a:schemeClr val="bg2">
              <a:lumMod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Estrella de 5 puntas 2"/>
          <p:cNvSpPr/>
          <p:nvPr/>
        </p:nvSpPr>
        <p:spPr>
          <a:xfrm>
            <a:off x="8128000" y="-146050"/>
            <a:ext cx="736600" cy="850900"/>
          </a:xfrm>
          <a:prstGeom prst="star5">
            <a:avLst>
              <a:gd name="adj" fmla="val 22950"/>
              <a:gd name="hf" fmla="val 105146"/>
              <a:gd name="vf" fmla="val 11055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Luna 3"/>
          <p:cNvSpPr/>
          <p:nvPr/>
        </p:nvSpPr>
        <p:spPr>
          <a:xfrm>
            <a:off x="4356100" y="1317625"/>
            <a:ext cx="2349500" cy="3975100"/>
          </a:xfrm>
          <a:prstGeom prst="moon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Estrella de 4 puntas 4"/>
          <p:cNvSpPr/>
          <p:nvPr/>
        </p:nvSpPr>
        <p:spPr>
          <a:xfrm>
            <a:off x="7550150" y="2908300"/>
            <a:ext cx="1231900" cy="1181100"/>
          </a:xfrm>
          <a:prstGeom prst="star4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Estrella de 4 puntas 5"/>
          <p:cNvSpPr/>
          <p:nvPr/>
        </p:nvSpPr>
        <p:spPr>
          <a:xfrm>
            <a:off x="1282700" y="1314450"/>
            <a:ext cx="1790700" cy="2146300"/>
          </a:xfrm>
          <a:prstGeom prst="star4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Estrella de 5 puntas 6"/>
          <p:cNvSpPr/>
          <p:nvPr/>
        </p:nvSpPr>
        <p:spPr>
          <a:xfrm>
            <a:off x="6172200" y="5692775"/>
            <a:ext cx="1358900" cy="965200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Estrella de 5 puntas 7"/>
          <p:cNvSpPr/>
          <p:nvPr/>
        </p:nvSpPr>
        <p:spPr>
          <a:xfrm>
            <a:off x="1289050" y="-381000"/>
            <a:ext cx="1866900" cy="1066800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Estrella de 5 puntas 8"/>
          <p:cNvSpPr/>
          <p:nvPr/>
        </p:nvSpPr>
        <p:spPr>
          <a:xfrm>
            <a:off x="349250" y="4016375"/>
            <a:ext cx="1739900" cy="1511300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Estrella de 4 puntas 9"/>
          <p:cNvSpPr/>
          <p:nvPr/>
        </p:nvSpPr>
        <p:spPr>
          <a:xfrm>
            <a:off x="9359900" y="1314450"/>
            <a:ext cx="1701800" cy="1066800"/>
          </a:xfrm>
          <a:prstGeom prst="star4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Estrella de 4 puntas 10"/>
          <p:cNvSpPr/>
          <p:nvPr/>
        </p:nvSpPr>
        <p:spPr>
          <a:xfrm>
            <a:off x="9991725" y="4016375"/>
            <a:ext cx="1517650" cy="1987550"/>
          </a:xfrm>
          <a:prstGeom prst="star4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Estrella de 5 puntas 11"/>
          <p:cNvSpPr/>
          <p:nvPr/>
        </p:nvSpPr>
        <p:spPr>
          <a:xfrm>
            <a:off x="2667000" y="4508500"/>
            <a:ext cx="1435100" cy="1257300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Estrella de 5 puntas 13"/>
          <p:cNvSpPr/>
          <p:nvPr/>
        </p:nvSpPr>
        <p:spPr>
          <a:xfrm>
            <a:off x="5791200" y="-457200"/>
            <a:ext cx="914400" cy="914400"/>
          </a:xfrm>
          <a:prstGeom prst="star5">
            <a:avLst>
              <a:gd name="adj" fmla="val 13819"/>
              <a:gd name="hf" fmla="val 105146"/>
              <a:gd name="vf" fmla="val 11055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315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6</Words>
  <Application>Microsoft Office PowerPoint</Application>
  <PresentationFormat>Panorámica</PresentationFormat>
  <Paragraphs>3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Algerian</vt:lpstr>
      <vt:lpstr>Arial</vt:lpstr>
      <vt:lpstr>Bernard MT Condensed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home</dc:creator>
  <cp:lastModifiedBy>home</cp:lastModifiedBy>
  <cp:revision>10</cp:revision>
  <dcterms:created xsi:type="dcterms:W3CDTF">2020-11-05T14:12:15Z</dcterms:created>
  <dcterms:modified xsi:type="dcterms:W3CDTF">2020-11-05T20:05:33Z</dcterms:modified>
</cp:coreProperties>
</file>