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309" r:id="rId6"/>
    <p:sldId id="310" r:id="rId7"/>
    <p:sldId id="311" r:id="rId8"/>
    <p:sldId id="312" r:id="rId9"/>
    <p:sldId id="313" r:id="rId10"/>
    <p:sldId id="261" r:id="rId11"/>
    <p:sldId id="264" r:id="rId12"/>
    <p:sldId id="315" r:id="rId13"/>
  </p:sldIdLst>
  <p:sldSz cx="9144000" cy="5143500" type="screen16x9"/>
  <p:notesSz cx="6858000" cy="9144000"/>
  <p:embeddedFontLs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Fira Sans Extra Condensed Medium" panose="020B0604020202020204" charset="0"/>
      <p:regular r:id="rId19"/>
      <p:bold r:id="rId20"/>
      <p:italic r:id="rId21"/>
      <p:boldItalic r:id="rId22"/>
    </p:embeddedFont>
    <p:embeddedFont>
      <p:font typeface="Overpass Black" panose="020B060402020202020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253B79E-304F-4337-ADB5-1B8A37120438}">
  <a:tblStyle styleId="{B253B79E-304F-4337-ADB5-1B8A371204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4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5673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a7274a1822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a7274a1822_0_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a7274a182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a7274a182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ga7274a1822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8" name="Google Shape;2168;ga7274a1822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442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7274a1822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7274a1822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a7274a1822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a7274a1822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1328945" y="-932567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2440329">
            <a:off x="6865875" y="-711275"/>
            <a:ext cx="3592175" cy="302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5400000" flipH="1">
            <a:off x="-1871711" y="-356575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-889245" y="3430558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0670981">
            <a:off x="6959826" y="3022524"/>
            <a:ext cx="3632875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 rot="-2700000">
            <a:off x="381980" y="2801012"/>
            <a:ext cx="1344349" cy="2469678"/>
            <a:chOff x="272875" y="1419395"/>
            <a:chExt cx="255950" cy="563168"/>
          </a:xfrm>
        </p:grpSpPr>
        <p:sp>
          <p:nvSpPr>
            <p:cNvPr id="17" name="Google Shape;17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2700000">
            <a:off x="7112113" y="-364316"/>
            <a:ext cx="1344349" cy="1995327"/>
            <a:chOff x="272875" y="1527563"/>
            <a:chExt cx="255950" cy="455000"/>
          </a:xfrm>
        </p:grpSpPr>
        <p:sp>
          <p:nvSpPr>
            <p:cNvPr id="53" name="Google Shape;53;p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2"/>
          <p:cNvSpPr/>
          <p:nvPr/>
        </p:nvSpPr>
        <p:spPr>
          <a:xfrm rot="10800000">
            <a:off x="4793599" y="4568874"/>
            <a:ext cx="2265082" cy="21658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5" name="Google Shape;2035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6" name="Google Shape;2036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7" name="Google Shape;2037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8" name="Google Shape;2038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3" name="Google Shape;2073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4" name="Google Shape;2074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" name="Google Shape;2077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8" name="Google Shape;2078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9" name="Google Shape;2079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4" name="Google Shape;2114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Google Shape;2115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Google Shape;2116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4379243" y="-2465274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94" name="Google Shape;94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30" name="Google Shape;130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3"/>
          <p:cNvSpPr txBox="1">
            <a:spLocks noGrp="1"/>
          </p:cNvSpPr>
          <p:nvPr>
            <p:ph type="subTitle" idx="1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 idx="2" hasCustomPrompt="1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547182" flipH="1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8061861" y="3895420"/>
            <a:ext cx="2265111" cy="2165862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1538275" flipH="1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 rot="3011561">
            <a:off x="8474812" y="4330185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671" name="Google Shape;671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6" name="Google Shape;706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-7120613" flipH="1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"/>
          <p:cNvSpPr txBox="1">
            <a:spLocks noGrp="1"/>
          </p:cNvSpPr>
          <p:nvPr>
            <p:ph type="title" hasCustomPrompt="1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2" hasCustomPrompt="1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3" hasCustomPrompt="1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4" hasCustomPrompt="1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5" hasCustomPrompt="1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6" hasCustomPrompt="1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ctrTitle" idx="7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ctrTitle" idx="8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subTitle" idx="9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1150175" y="2700900"/>
            <a:ext cx="2525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19" name="Google Shape;719;p13"/>
          <p:cNvSpPr txBox="1">
            <a:spLocks noGrp="1"/>
          </p:cNvSpPr>
          <p:nvPr>
            <p:ph type="ctrTitle" idx="13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3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ctrTitle" idx="17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1680776" y="-4224695"/>
            <a:ext cx="16179801" cy="13950337"/>
            <a:chOff x="-1680776" y="-4224695"/>
            <a:chExt cx="16179801" cy="13950337"/>
          </a:xfrm>
        </p:grpSpPr>
        <p:pic>
          <p:nvPicPr>
            <p:cNvPr id="968" name="Google Shape;968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3224823">
              <a:off x="-140037" y="3490385"/>
              <a:ext cx="5882028" cy="485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9" name="Google Shape;969;p18"/>
            <p:cNvPicPr preferRelativeResize="0"/>
            <p:nvPr/>
          </p:nvPicPr>
          <p:blipFill>
            <a:blip r:embed="rId3">
              <a:alphaModFix amt="56000"/>
            </a:blip>
            <a:stretch>
              <a:fillRect/>
            </a:stretch>
          </p:blipFill>
          <p:spPr>
            <a:xfrm rot="10800000" flipH="1">
              <a:off x="7048980" y="-1210521"/>
              <a:ext cx="6114874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p18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 rot="5400000">
              <a:off x="5834261" y="-3262046"/>
              <a:ext cx="4474637" cy="51435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1" name="Google Shape;971;p18"/>
            <p:cNvPicPr preferRelativeResize="0"/>
            <p:nvPr/>
          </p:nvPicPr>
          <p:blipFill>
            <a:blip r:embed="rId5">
              <a:alphaModFix amt="47000"/>
            </a:blip>
            <a:stretch>
              <a:fillRect/>
            </a:stretch>
          </p:blipFill>
          <p:spPr>
            <a:xfrm rot="-1342742">
              <a:off x="-977911" y="-3287812"/>
              <a:ext cx="5882021" cy="4855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2" name="Google Shape;972;p18"/>
            <p:cNvPicPr preferRelativeResize="0"/>
            <p:nvPr/>
          </p:nvPicPr>
          <p:blipFill>
            <a:blip r:embed="rId6">
              <a:alphaModFix amt="58000"/>
            </a:blip>
            <a:stretch>
              <a:fillRect/>
            </a:stretch>
          </p:blipFill>
          <p:spPr>
            <a:xfrm rot="10599510">
              <a:off x="-546556" y="1325195"/>
              <a:ext cx="1787179" cy="4287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p18"/>
            <p:cNvPicPr preferRelativeResize="0"/>
            <p:nvPr/>
          </p:nvPicPr>
          <p:blipFill>
            <a:blip r:embed="rId7">
              <a:alphaModFix amt="45000"/>
            </a:blip>
            <a:stretch>
              <a:fillRect/>
            </a:stretch>
          </p:blipFill>
          <p:spPr>
            <a:xfrm rot="380280">
              <a:off x="6197600" y="3797979"/>
              <a:ext cx="8158655" cy="30382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4" name="Google Shape;974;p18"/>
          <p:cNvSpPr txBox="1">
            <a:spLocks noGrp="1"/>
          </p:cNvSpPr>
          <p:nvPr>
            <p:ph type="title"/>
          </p:nvPr>
        </p:nvSpPr>
        <p:spPr>
          <a:xfrm>
            <a:off x="2290050" y="307608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5" name="Google Shape;975;p18"/>
          <p:cNvSpPr txBox="1">
            <a:spLocks noGrp="1"/>
          </p:cNvSpPr>
          <p:nvPr>
            <p:ph type="subTitle" idx="1"/>
          </p:nvPr>
        </p:nvSpPr>
        <p:spPr>
          <a:xfrm>
            <a:off x="1605150" y="1547033"/>
            <a:ext cx="5933700" cy="18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6" name="Google Shape;976;p18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977" name="Google Shape;977;p1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18"/>
          <p:cNvSpPr/>
          <p:nvPr/>
        </p:nvSpPr>
        <p:spPr>
          <a:xfrm rot="-7373435">
            <a:off x="-1518218" y="3027895"/>
            <a:ext cx="2265005" cy="216576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5"/>
          <p:cNvSpPr txBox="1">
            <a:spLocks noGrp="1"/>
          </p:cNvSpPr>
          <p:nvPr>
            <p:ph type="subTitle" idx="1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5"/>
          <p:cNvSpPr txBox="1">
            <a:spLocks noGrp="1"/>
          </p:cNvSpPr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96" name="Google Shape;1496;p2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2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8" name="Google Shape;1498;p2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499" name="Google Shape;1499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4" name="Google Shape;1534;p25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5" name="Google Shape;1535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25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8" name="Google Shape;1918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9" name="Google Shape;1919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20" name="Google Shape;1920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5" name="Google Shape;1955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6" name="Google Shape;1956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7" name="Google Shape;1957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9" name="Google Shape;1959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0" name="Google Shape;1960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61" name="Google Shape;1961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6" name="Google Shape;1996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7" name="Google Shape;1997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8" name="Google Shape;1998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9" name="Google Shape;199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4" r:id="rId6"/>
    <p:sldLayoutId id="2147483671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5" name="Google Shape;2125;p3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9461196">
            <a:off x="1917996" y="2388117"/>
            <a:ext cx="2894873" cy="259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6" name="Google Shape;2126;p38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1377427">
            <a:off x="4764679" y="752254"/>
            <a:ext cx="2894876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7" name="Google Shape;2127;p38"/>
          <p:cNvPicPr preferRelativeResize="0"/>
          <p:nvPr/>
        </p:nvPicPr>
        <p:blipFill>
          <a:blip r:embed="rId5">
            <a:alphaModFix amt="47000"/>
          </a:blip>
          <a:stretch>
            <a:fillRect/>
          </a:stretch>
        </p:blipFill>
        <p:spPr>
          <a:xfrm>
            <a:off x="1808452" y="227299"/>
            <a:ext cx="5527099" cy="4562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38"/>
          <p:cNvSpPr txBox="1">
            <a:spLocks noGrp="1"/>
          </p:cNvSpPr>
          <p:nvPr>
            <p:ph type="ctrTitle"/>
          </p:nvPr>
        </p:nvSpPr>
        <p:spPr>
          <a:xfrm>
            <a:off x="1426500" y="1130675"/>
            <a:ext cx="6291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La importancia del agua </a:t>
            </a:r>
            <a:endParaRPr dirty="0"/>
          </a:p>
        </p:txBody>
      </p:sp>
      <p:sp>
        <p:nvSpPr>
          <p:cNvPr id="2129" name="Google Shape;2129;p38"/>
          <p:cNvSpPr txBox="1">
            <a:spLocks noGrp="1"/>
          </p:cNvSpPr>
          <p:nvPr>
            <p:ph type="subTitle" idx="1"/>
          </p:nvPr>
        </p:nvSpPr>
        <p:spPr>
          <a:xfrm>
            <a:off x="720000" y="3220225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0" name="Google Shape;2130;p38"/>
          <p:cNvSpPr/>
          <p:nvPr/>
        </p:nvSpPr>
        <p:spPr>
          <a:xfrm>
            <a:off x="-3657600" y="7305175"/>
            <a:ext cx="792600" cy="792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43"/>
          <p:cNvSpPr txBox="1">
            <a:spLocks noGrp="1"/>
          </p:cNvSpPr>
          <p:nvPr>
            <p:ph type="ctrTitle"/>
          </p:nvPr>
        </p:nvSpPr>
        <p:spPr>
          <a:xfrm>
            <a:off x="1907704" y="1923678"/>
            <a:ext cx="4752528" cy="1584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Contaminación de agua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46"/>
          <p:cNvSpPr txBox="1">
            <a:spLocks noGrp="1"/>
          </p:cNvSpPr>
          <p:nvPr>
            <p:ph type="subTitle" idx="1"/>
          </p:nvPr>
        </p:nvSpPr>
        <p:spPr>
          <a:xfrm>
            <a:off x="1605150" y="915566"/>
            <a:ext cx="5991186" cy="3456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s-CO" sz="2000" dirty="0"/>
              <a:t>Los principales contaminantes del </a:t>
            </a:r>
            <a:r>
              <a:rPr lang="es-CO" sz="2000" b="1" dirty="0"/>
              <a:t>agua</a:t>
            </a:r>
            <a:r>
              <a:rPr lang="es-CO" sz="2000" dirty="0"/>
              <a:t> incluyen bacterias, virus, parásitos, fertilizantes, pesticidas, fármacos, nitratos, fosfatos, plásticos, desechos fecales y hasta sustancias radiactivas. Estos elementos no siempre tiñen el </a:t>
            </a:r>
            <a:r>
              <a:rPr lang="es-CO" sz="2000" b="1" dirty="0"/>
              <a:t>agua</a:t>
            </a:r>
            <a:r>
              <a:rPr lang="es-CO" sz="2000" dirty="0"/>
              <a:t>, haciendo que la </a:t>
            </a:r>
            <a:r>
              <a:rPr lang="es-CO" sz="2000" b="1" dirty="0"/>
              <a:t>contaminación</a:t>
            </a:r>
            <a:r>
              <a:rPr lang="es-CO" sz="2000" dirty="0"/>
              <a:t> hídrica resulte invisible en muchas ocasiones</a:t>
            </a:r>
            <a:r>
              <a:rPr lang="es-CO" sz="2000" dirty="0" smtClean="0"/>
              <a:t>. Puede ser por varias causas como la deforestación, o el calentamiento global </a:t>
            </a:r>
            <a:endParaRPr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Gracias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478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39"/>
          <p:cNvSpPr txBox="1">
            <a:spLocks noGrp="1"/>
          </p:cNvSpPr>
          <p:nvPr>
            <p:ph type="body" idx="1"/>
          </p:nvPr>
        </p:nvSpPr>
        <p:spPr>
          <a:xfrm>
            <a:off x="1115616" y="1563638"/>
            <a:ext cx="2987904" cy="223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CO" dirty="0" smtClean="0"/>
              <a:t>La </a:t>
            </a:r>
            <a:r>
              <a:rPr lang="es-CO" dirty="0"/>
              <a:t>importancia del agua </a:t>
            </a:r>
            <a:r>
              <a:rPr lang="es-CO" dirty="0" smtClean="0"/>
              <a:t>en todo el </a:t>
            </a:r>
            <a:r>
              <a:rPr lang="es-CO" b="1" dirty="0" smtClean="0"/>
              <a:t>mundo </a:t>
            </a:r>
            <a:r>
              <a:rPr lang="es-CO" dirty="0" smtClean="0"/>
              <a:t>y  </a:t>
            </a:r>
            <a:r>
              <a:rPr lang="es-CO" dirty="0"/>
              <a:t>todos los </a:t>
            </a:r>
            <a:r>
              <a:rPr lang="es-CO" b="1" dirty="0"/>
              <a:t>seres vivos </a:t>
            </a:r>
            <a:r>
              <a:rPr lang="es-CO" dirty="0"/>
              <a:t>es crucial. Es un elemento de la naturaleza que integra los ecosistemas naturales y es fundamental para el sostenimiento y la supervivencia de la vida en todo el planeta. Las funciones del agua en los seres vivos garantizan que puedan llevarse a cabo los procesos biológicos necesarios para la reproducción de la vida</a:t>
            </a:r>
            <a:endParaRPr dirty="0"/>
          </a:p>
        </p:txBody>
      </p:sp>
      <p:sp>
        <p:nvSpPr>
          <p:cNvPr id="2136" name="Google Shape;2136;p39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El agua en nuestra vida </a:t>
            </a:r>
            <a:endParaRPr dirty="0"/>
          </a:p>
        </p:txBody>
      </p:sp>
      <p:grpSp>
        <p:nvGrpSpPr>
          <p:cNvPr id="4" name="Google Shape;5544;p78"/>
          <p:cNvGrpSpPr/>
          <p:nvPr/>
        </p:nvGrpSpPr>
        <p:grpSpPr>
          <a:xfrm>
            <a:off x="5404082" y="1347615"/>
            <a:ext cx="2120245" cy="1923302"/>
            <a:chOff x="6000718" y="3070557"/>
            <a:chExt cx="587865" cy="517731"/>
          </a:xfrm>
        </p:grpSpPr>
        <p:sp>
          <p:nvSpPr>
            <p:cNvPr id="5" name="Google Shape;5545;p78"/>
            <p:cNvSpPr/>
            <p:nvPr/>
          </p:nvSpPr>
          <p:spPr>
            <a:xfrm>
              <a:off x="6161116" y="3104229"/>
              <a:ext cx="410235" cy="449911"/>
            </a:xfrm>
            <a:custGeom>
              <a:avLst/>
              <a:gdLst/>
              <a:ahLst/>
              <a:cxnLst/>
              <a:rect l="l" t="t" r="r" b="b"/>
              <a:pathLst>
                <a:path w="71098" h="78008" extrusionOk="0">
                  <a:moveTo>
                    <a:pt x="36108" y="3531"/>
                  </a:moveTo>
                  <a:lnTo>
                    <a:pt x="36835" y="4631"/>
                  </a:lnTo>
                  <a:cubicBezTo>
                    <a:pt x="36551" y="4826"/>
                    <a:pt x="36268" y="5039"/>
                    <a:pt x="35948" y="5217"/>
                  </a:cubicBezTo>
                  <a:cubicBezTo>
                    <a:pt x="35043" y="5749"/>
                    <a:pt x="34635" y="6459"/>
                    <a:pt x="35132" y="7488"/>
                  </a:cubicBezTo>
                  <a:cubicBezTo>
                    <a:pt x="35486" y="8208"/>
                    <a:pt x="35984" y="8561"/>
                    <a:pt x="36635" y="8561"/>
                  </a:cubicBezTo>
                  <a:cubicBezTo>
                    <a:pt x="36866" y="8561"/>
                    <a:pt x="37116" y="8517"/>
                    <a:pt x="37385" y="8428"/>
                  </a:cubicBezTo>
                  <a:cubicBezTo>
                    <a:pt x="37776" y="8304"/>
                    <a:pt x="38184" y="8198"/>
                    <a:pt x="38752" y="8056"/>
                  </a:cubicBezTo>
                  <a:lnTo>
                    <a:pt x="38752" y="8056"/>
                  </a:lnTo>
                  <a:cubicBezTo>
                    <a:pt x="38412" y="9075"/>
                    <a:pt x="37909" y="9331"/>
                    <a:pt x="37373" y="9331"/>
                  </a:cubicBezTo>
                  <a:cubicBezTo>
                    <a:pt x="36833" y="9331"/>
                    <a:pt x="36258" y="9072"/>
                    <a:pt x="35779" y="9072"/>
                  </a:cubicBezTo>
                  <a:cubicBezTo>
                    <a:pt x="35690" y="9072"/>
                    <a:pt x="35604" y="9081"/>
                    <a:pt x="35522" y="9102"/>
                  </a:cubicBezTo>
                  <a:lnTo>
                    <a:pt x="33162" y="11977"/>
                  </a:lnTo>
                  <a:lnTo>
                    <a:pt x="28585" y="11037"/>
                  </a:lnTo>
                  <a:lnTo>
                    <a:pt x="31832" y="10238"/>
                  </a:lnTo>
                  <a:cubicBezTo>
                    <a:pt x="32825" y="8162"/>
                    <a:pt x="33127" y="7062"/>
                    <a:pt x="32914" y="6228"/>
                  </a:cubicBezTo>
                  <a:lnTo>
                    <a:pt x="36108" y="3531"/>
                  </a:lnTo>
                  <a:close/>
                  <a:moveTo>
                    <a:pt x="38947" y="36232"/>
                  </a:moveTo>
                  <a:lnTo>
                    <a:pt x="38947" y="36232"/>
                  </a:lnTo>
                  <a:cubicBezTo>
                    <a:pt x="40402" y="36374"/>
                    <a:pt x="40561" y="37705"/>
                    <a:pt x="41253" y="38486"/>
                  </a:cubicBezTo>
                  <a:cubicBezTo>
                    <a:pt x="40278" y="40029"/>
                    <a:pt x="42194" y="41076"/>
                    <a:pt x="41963" y="42673"/>
                  </a:cubicBezTo>
                  <a:cubicBezTo>
                    <a:pt x="41786" y="43862"/>
                    <a:pt x="42833" y="45264"/>
                    <a:pt x="43241" y="46648"/>
                  </a:cubicBezTo>
                  <a:cubicBezTo>
                    <a:pt x="43560" y="47641"/>
                    <a:pt x="43507" y="48741"/>
                    <a:pt x="43046" y="49699"/>
                  </a:cubicBezTo>
                  <a:lnTo>
                    <a:pt x="40473" y="45760"/>
                  </a:lnTo>
                  <a:cubicBezTo>
                    <a:pt x="41449" y="42726"/>
                    <a:pt x="39160" y="39728"/>
                    <a:pt x="38947" y="36232"/>
                  </a:cubicBezTo>
                  <a:close/>
                  <a:moveTo>
                    <a:pt x="36430" y="1"/>
                  </a:moveTo>
                  <a:cubicBezTo>
                    <a:pt x="35873" y="1"/>
                    <a:pt x="35316" y="87"/>
                    <a:pt x="34759" y="284"/>
                  </a:cubicBezTo>
                  <a:cubicBezTo>
                    <a:pt x="33659" y="657"/>
                    <a:pt x="32346" y="870"/>
                    <a:pt x="31885" y="2005"/>
                  </a:cubicBezTo>
                  <a:cubicBezTo>
                    <a:pt x="31264" y="3567"/>
                    <a:pt x="29809" y="3549"/>
                    <a:pt x="28656" y="3992"/>
                  </a:cubicBezTo>
                  <a:cubicBezTo>
                    <a:pt x="26331" y="4826"/>
                    <a:pt x="26012" y="5465"/>
                    <a:pt x="27006" y="7683"/>
                  </a:cubicBezTo>
                  <a:lnTo>
                    <a:pt x="29791" y="7736"/>
                  </a:lnTo>
                  <a:lnTo>
                    <a:pt x="29046" y="10327"/>
                  </a:lnTo>
                  <a:lnTo>
                    <a:pt x="28425" y="7736"/>
                  </a:lnTo>
                  <a:lnTo>
                    <a:pt x="26633" y="11143"/>
                  </a:lnTo>
                  <a:cubicBezTo>
                    <a:pt x="25746" y="11374"/>
                    <a:pt x="24734" y="11391"/>
                    <a:pt x="24113" y="11870"/>
                  </a:cubicBezTo>
                  <a:cubicBezTo>
                    <a:pt x="22960" y="12775"/>
                    <a:pt x="21328" y="12509"/>
                    <a:pt x="20352" y="13680"/>
                  </a:cubicBezTo>
                  <a:lnTo>
                    <a:pt x="19695" y="12900"/>
                  </a:lnTo>
                  <a:lnTo>
                    <a:pt x="18808" y="14106"/>
                  </a:lnTo>
                  <a:cubicBezTo>
                    <a:pt x="18523" y="13971"/>
                    <a:pt x="18518" y="13452"/>
                    <a:pt x="18160" y="13452"/>
                  </a:cubicBezTo>
                  <a:cubicBezTo>
                    <a:pt x="18049" y="13452"/>
                    <a:pt x="17905" y="13501"/>
                    <a:pt x="17708" y="13627"/>
                  </a:cubicBezTo>
                  <a:lnTo>
                    <a:pt x="18560" y="17193"/>
                  </a:lnTo>
                  <a:cubicBezTo>
                    <a:pt x="17972" y="17718"/>
                    <a:pt x="17385" y="18062"/>
                    <a:pt x="16823" y="18062"/>
                  </a:cubicBezTo>
                  <a:cubicBezTo>
                    <a:pt x="16435" y="18062"/>
                    <a:pt x="16059" y="17897"/>
                    <a:pt x="15703" y="17513"/>
                  </a:cubicBezTo>
                  <a:cubicBezTo>
                    <a:pt x="14869" y="16626"/>
                    <a:pt x="13929" y="16750"/>
                    <a:pt x="13112" y="16643"/>
                  </a:cubicBezTo>
                  <a:lnTo>
                    <a:pt x="11196" y="21381"/>
                  </a:lnTo>
                  <a:cubicBezTo>
                    <a:pt x="11922" y="22616"/>
                    <a:pt x="12753" y="22986"/>
                    <a:pt x="13632" y="22986"/>
                  </a:cubicBezTo>
                  <a:cubicBezTo>
                    <a:pt x="14835" y="22986"/>
                    <a:pt x="16130" y="22292"/>
                    <a:pt x="17371" y="22179"/>
                  </a:cubicBezTo>
                  <a:lnTo>
                    <a:pt x="17868" y="20618"/>
                  </a:lnTo>
                  <a:cubicBezTo>
                    <a:pt x="19961" y="20600"/>
                    <a:pt x="19961" y="20600"/>
                    <a:pt x="21594" y="18879"/>
                  </a:cubicBezTo>
                  <a:lnTo>
                    <a:pt x="22587" y="19784"/>
                  </a:lnTo>
                  <a:lnTo>
                    <a:pt x="24646" y="19181"/>
                  </a:lnTo>
                  <a:lnTo>
                    <a:pt x="28762" y="24788"/>
                  </a:lnTo>
                  <a:lnTo>
                    <a:pt x="24930" y="23971"/>
                  </a:lnTo>
                  <a:lnTo>
                    <a:pt x="24930" y="23971"/>
                  </a:lnTo>
                  <a:lnTo>
                    <a:pt x="26544" y="25746"/>
                  </a:lnTo>
                  <a:cubicBezTo>
                    <a:pt x="28177" y="25604"/>
                    <a:pt x="29507" y="24930"/>
                    <a:pt x="30182" y="23209"/>
                  </a:cubicBezTo>
                  <a:cubicBezTo>
                    <a:pt x="29738" y="22747"/>
                    <a:pt x="29365" y="22321"/>
                    <a:pt x="28957" y="21949"/>
                  </a:cubicBezTo>
                  <a:cubicBezTo>
                    <a:pt x="28017" y="21150"/>
                    <a:pt x="27165" y="20352"/>
                    <a:pt x="27502" y="18400"/>
                  </a:cubicBezTo>
                  <a:lnTo>
                    <a:pt x="27502" y="18400"/>
                  </a:lnTo>
                  <a:cubicBezTo>
                    <a:pt x="28336" y="19678"/>
                    <a:pt x="28709" y="20902"/>
                    <a:pt x="29472" y="21239"/>
                  </a:cubicBezTo>
                  <a:cubicBezTo>
                    <a:pt x="30678" y="21771"/>
                    <a:pt x="30785" y="22641"/>
                    <a:pt x="30927" y="23617"/>
                  </a:cubicBezTo>
                  <a:cubicBezTo>
                    <a:pt x="31016" y="24255"/>
                    <a:pt x="30874" y="24965"/>
                    <a:pt x="31087" y="25551"/>
                  </a:cubicBezTo>
                  <a:cubicBezTo>
                    <a:pt x="31282" y="26083"/>
                    <a:pt x="31832" y="26473"/>
                    <a:pt x="32187" y="26952"/>
                  </a:cubicBezTo>
                  <a:cubicBezTo>
                    <a:pt x="32275" y="27077"/>
                    <a:pt x="32329" y="27236"/>
                    <a:pt x="32329" y="27396"/>
                  </a:cubicBezTo>
                  <a:lnTo>
                    <a:pt x="34369" y="26225"/>
                  </a:lnTo>
                  <a:cubicBezTo>
                    <a:pt x="33860" y="25322"/>
                    <a:pt x="33670" y="24632"/>
                    <a:pt x="34867" y="24632"/>
                  </a:cubicBezTo>
                  <a:cubicBezTo>
                    <a:pt x="34964" y="24632"/>
                    <a:pt x="35070" y="24636"/>
                    <a:pt x="35185" y="24646"/>
                  </a:cubicBezTo>
                  <a:cubicBezTo>
                    <a:pt x="35416" y="25462"/>
                    <a:pt x="35718" y="26189"/>
                    <a:pt x="35753" y="26917"/>
                  </a:cubicBezTo>
                  <a:cubicBezTo>
                    <a:pt x="35859" y="28390"/>
                    <a:pt x="37013" y="29011"/>
                    <a:pt x="38024" y="29224"/>
                  </a:cubicBezTo>
                  <a:cubicBezTo>
                    <a:pt x="38126" y="29247"/>
                    <a:pt x="38227" y="29254"/>
                    <a:pt x="38330" y="29254"/>
                  </a:cubicBezTo>
                  <a:cubicBezTo>
                    <a:pt x="38476" y="29254"/>
                    <a:pt x="38623" y="29240"/>
                    <a:pt x="38773" y="29240"/>
                  </a:cubicBezTo>
                  <a:cubicBezTo>
                    <a:pt x="39073" y="29240"/>
                    <a:pt x="39384" y="29296"/>
                    <a:pt x="39710" y="29632"/>
                  </a:cubicBezTo>
                  <a:cubicBezTo>
                    <a:pt x="39812" y="29734"/>
                    <a:pt x="39986" y="29769"/>
                    <a:pt x="40202" y="29769"/>
                  </a:cubicBezTo>
                  <a:cubicBezTo>
                    <a:pt x="40620" y="29769"/>
                    <a:pt x="41193" y="29637"/>
                    <a:pt x="41697" y="29614"/>
                  </a:cubicBezTo>
                  <a:lnTo>
                    <a:pt x="41697" y="29614"/>
                  </a:lnTo>
                  <a:cubicBezTo>
                    <a:pt x="41182" y="31175"/>
                    <a:pt x="41608" y="32825"/>
                    <a:pt x="39657" y="33517"/>
                  </a:cubicBezTo>
                  <a:cubicBezTo>
                    <a:pt x="37368" y="32683"/>
                    <a:pt x="34369" y="33198"/>
                    <a:pt x="32488" y="30608"/>
                  </a:cubicBezTo>
                  <a:cubicBezTo>
                    <a:pt x="32240" y="30253"/>
                    <a:pt x="31388" y="30306"/>
                    <a:pt x="30820" y="30217"/>
                  </a:cubicBezTo>
                  <a:cubicBezTo>
                    <a:pt x="30607" y="30217"/>
                    <a:pt x="30395" y="30270"/>
                    <a:pt x="30182" y="30324"/>
                  </a:cubicBezTo>
                  <a:lnTo>
                    <a:pt x="29507" y="32151"/>
                  </a:lnTo>
                  <a:cubicBezTo>
                    <a:pt x="27875" y="31246"/>
                    <a:pt x="26686" y="29969"/>
                    <a:pt x="25373" y="29259"/>
                  </a:cubicBezTo>
                  <a:cubicBezTo>
                    <a:pt x="23918" y="28496"/>
                    <a:pt x="23794" y="27431"/>
                    <a:pt x="23794" y="26456"/>
                  </a:cubicBezTo>
                  <a:cubicBezTo>
                    <a:pt x="23808" y="24745"/>
                    <a:pt x="23906" y="24354"/>
                    <a:pt x="23055" y="24354"/>
                  </a:cubicBezTo>
                  <a:cubicBezTo>
                    <a:pt x="22802" y="24354"/>
                    <a:pt x="22466" y="24388"/>
                    <a:pt x="22020" y="24433"/>
                  </a:cubicBezTo>
                  <a:cubicBezTo>
                    <a:pt x="21712" y="24458"/>
                    <a:pt x="21377" y="24558"/>
                    <a:pt x="21074" y="24558"/>
                  </a:cubicBezTo>
                  <a:cubicBezTo>
                    <a:pt x="20958" y="24558"/>
                    <a:pt x="20846" y="24543"/>
                    <a:pt x="20742" y="24504"/>
                  </a:cubicBezTo>
                  <a:cubicBezTo>
                    <a:pt x="20157" y="24291"/>
                    <a:pt x="19678" y="23670"/>
                    <a:pt x="19092" y="23546"/>
                  </a:cubicBezTo>
                  <a:cubicBezTo>
                    <a:pt x="19019" y="23530"/>
                    <a:pt x="18944" y="23524"/>
                    <a:pt x="18868" y="23524"/>
                  </a:cubicBezTo>
                  <a:cubicBezTo>
                    <a:pt x="18388" y="23524"/>
                    <a:pt x="17849" y="23788"/>
                    <a:pt x="17363" y="23788"/>
                  </a:cubicBezTo>
                  <a:cubicBezTo>
                    <a:pt x="17305" y="23788"/>
                    <a:pt x="17249" y="23784"/>
                    <a:pt x="17193" y="23776"/>
                  </a:cubicBezTo>
                  <a:cubicBezTo>
                    <a:pt x="17025" y="23751"/>
                    <a:pt x="16855" y="23741"/>
                    <a:pt x="16686" y="23741"/>
                  </a:cubicBezTo>
                  <a:cubicBezTo>
                    <a:pt x="15885" y="23741"/>
                    <a:pt x="15077" y="23971"/>
                    <a:pt x="14280" y="23971"/>
                  </a:cubicBezTo>
                  <a:cubicBezTo>
                    <a:pt x="13809" y="23971"/>
                    <a:pt x="13342" y="23890"/>
                    <a:pt x="12882" y="23634"/>
                  </a:cubicBezTo>
                  <a:cubicBezTo>
                    <a:pt x="12688" y="23891"/>
                    <a:pt x="12389" y="23939"/>
                    <a:pt x="12067" y="23939"/>
                  </a:cubicBezTo>
                  <a:cubicBezTo>
                    <a:pt x="11878" y="23939"/>
                    <a:pt x="11682" y="23923"/>
                    <a:pt x="11494" y="23923"/>
                  </a:cubicBezTo>
                  <a:cubicBezTo>
                    <a:pt x="11005" y="23923"/>
                    <a:pt x="10573" y="24032"/>
                    <a:pt x="10486" y="24823"/>
                  </a:cubicBezTo>
                  <a:cubicBezTo>
                    <a:pt x="8943" y="25125"/>
                    <a:pt x="8925" y="26935"/>
                    <a:pt x="7594" y="27644"/>
                  </a:cubicBezTo>
                  <a:cubicBezTo>
                    <a:pt x="6636" y="28159"/>
                    <a:pt x="5270" y="28461"/>
                    <a:pt x="4720" y="29365"/>
                  </a:cubicBezTo>
                  <a:cubicBezTo>
                    <a:pt x="3992" y="30554"/>
                    <a:pt x="2733" y="30874"/>
                    <a:pt x="1899" y="31779"/>
                  </a:cubicBezTo>
                  <a:cubicBezTo>
                    <a:pt x="1420" y="32311"/>
                    <a:pt x="1100" y="33021"/>
                    <a:pt x="692" y="33695"/>
                  </a:cubicBezTo>
                  <a:lnTo>
                    <a:pt x="2058" y="34529"/>
                  </a:lnTo>
                  <a:lnTo>
                    <a:pt x="0" y="40331"/>
                  </a:lnTo>
                  <a:cubicBezTo>
                    <a:pt x="568" y="41839"/>
                    <a:pt x="1828" y="42460"/>
                    <a:pt x="1579" y="43844"/>
                  </a:cubicBezTo>
                  <a:cubicBezTo>
                    <a:pt x="1526" y="44093"/>
                    <a:pt x="4542" y="47659"/>
                    <a:pt x="4720" y="47677"/>
                  </a:cubicBezTo>
                  <a:cubicBezTo>
                    <a:pt x="6407" y="47823"/>
                    <a:pt x="7973" y="48589"/>
                    <a:pt x="9698" y="48589"/>
                  </a:cubicBezTo>
                  <a:cubicBezTo>
                    <a:pt x="10059" y="48589"/>
                    <a:pt x="10428" y="48555"/>
                    <a:pt x="10806" y="48475"/>
                  </a:cubicBezTo>
                  <a:cubicBezTo>
                    <a:pt x="10987" y="48438"/>
                    <a:pt x="11194" y="48420"/>
                    <a:pt x="11413" y="48420"/>
                  </a:cubicBezTo>
                  <a:cubicBezTo>
                    <a:pt x="12352" y="48420"/>
                    <a:pt x="13516" y="48748"/>
                    <a:pt x="13875" y="49309"/>
                  </a:cubicBezTo>
                  <a:cubicBezTo>
                    <a:pt x="14692" y="50587"/>
                    <a:pt x="15916" y="50622"/>
                    <a:pt x="17140" y="51048"/>
                  </a:cubicBezTo>
                  <a:lnTo>
                    <a:pt x="16076" y="56140"/>
                  </a:lnTo>
                  <a:cubicBezTo>
                    <a:pt x="17477" y="57542"/>
                    <a:pt x="16874" y="59405"/>
                    <a:pt x="17513" y="60896"/>
                  </a:cubicBezTo>
                  <a:cubicBezTo>
                    <a:pt x="17939" y="61907"/>
                    <a:pt x="17566" y="62439"/>
                    <a:pt x="17105" y="63291"/>
                  </a:cubicBezTo>
                  <a:cubicBezTo>
                    <a:pt x="16484" y="64409"/>
                    <a:pt x="14922" y="65544"/>
                    <a:pt x="15526" y="66751"/>
                  </a:cubicBezTo>
                  <a:cubicBezTo>
                    <a:pt x="16359" y="68454"/>
                    <a:pt x="16218" y="70264"/>
                    <a:pt x="16218" y="71879"/>
                  </a:cubicBezTo>
                  <a:cubicBezTo>
                    <a:pt x="16218" y="73795"/>
                    <a:pt x="17726" y="75427"/>
                    <a:pt x="16697" y="77361"/>
                  </a:cubicBezTo>
                  <a:cubicBezTo>
                    <a:pt x="17566" y="77539"/>
                    <a:pt x="18134" y="77610"/>
                    <a:pt x="18684" y="77787"/>
                  </a:cubicBezTo>
                  <a:cubicBezTo>
                    <a:pt x="19160" y="77941"/>
                    <a:pt x="19615" y="78007"/>
                    <a:pt x="20054" y="78007"/>
                  </a:cubicBezTo>
                  <a:cubicBezTo>
                    <a:pt x="21942" y="78007"/>
                    <a:pt x="23543" y="76798"/>
                    <a:pt x="25284" y="76208"/>
                  </a:cubicBezTo>
                  <a:cubicBezTo>
                    <a:pt x="25497" y="74416"/>
                    <a:pt x="27183" y="74310"/>
                    <a:pt x="28336" y="73671"/>
                  </a:cubicBezTo>
                  <a:cubicBezTo>
                    <a:pt x="29472" y="73032"/>
                    <a:pt x="29064" y="71826"/>
                    <a:pt x="29436" y="71240"/>
                  </a:cubicBezTo>
                  <a:cubicBezTo>
                    <a:pt x="30359" y="70814"/>
                    <a:pt x="31051" y="70495"/>
                    <a:pt x="31761" y="70175"/>
                  </a:cubicBezTo>
                  <a:cubicBezTo>
                    <a:pt x="32701" y="69750"/>
                    <a:pt x="34032" y="69998"/>
                    <a:pt x="34351" y="68472"/>
                  </a:cubicBezTo>
                  <a:cubicBezTo>
                    <a:pt x="34564" y="67407"/>
                    <a:pt x="35593" y="66680"/>
                    <a:pt x="35682" y="65456"/>
                  </a:cubicBezTo>
                  <a:cubicBezTo>
                    <a:pt x="35789" y="64196"/>
                    <a:pt x="36179" y="62972"/>
                    <a:pt x="36427" y="61783"/>
                  </a:cubicBezTo>
                  <a:cubicBezTo>
                    <a:pt x="38255" y="60576"/>
                    <a:pt x="39869" y="58979"/>
                    <a:pt x="41786" y="58376"/>
                  </a:cubicBezTo>
                  <a:cubicBezTo>
                    <a:pt x="44997" y="57365"/>
                    <a:pt x="46843" y="55306"/>
                    <a:pt x="48156" y="52432"/>
                  </a:cubicBezTo>
                  <a:cubicBezTo>
                    <a:pt x="47847" y="52304"/>
                    <a:pt x="47534" y="52259"/>
                    <a:pt x="47221" y="52259"/>
                  </a:cubicBezTo>
                  <a:cubicBezTo>
                    <a:pt x="46487" y="52259"/>
                    <a:pt x="45750" y="52505"/>
                    <a:pt x="45050" y="52505"/>
                  </a:cubicBezTo>
                  <a:cubicBezTo>
                    <a:pt x="44519" y="52505"/>
                    <a:pt x="44011" y="52363"/>
                    <a:pt x="43542" y="51864"/>
                  </a:cubicBezTo>
                  <a:cubicBezTo>
                    <a:pt x="44838" y="50108"/>
                    <a:pt x="44909" y="50037"/>
                    <a:pt x="46293" y="49859"/>
                  </a:cubicBezTo>
                  <a:cubicBezTo>
                    <a:pt x="49646" y="49451"/>
                    <a:pt x="52822" y="48599"/>
                    <a:pt x="55395" y="46222"/>
                  </a:cubicBezTo>
                  <a:cubicBezTo>
                    <a:pt x="55484" y="45760"/>
                    <a:pt x="55697" y="45281"/>
                    <a:pt x="55643" y="44838"/>
                  </a:cubicBezTo>
                  <a:cubicBezTo>
                    <a:pt x="55519" y="44022"/>
                    <a:pt x="55359" y="43205"/>
                    <a:pt x="55164" y="42389"/>
                  </a:cubicBezTo>
                  <a:lnTo>
                    <a:pt x="54224" y="42886"/>
                  </a:lnTo>
                  <a:lnTo>
                    <a:pt x="53887" y="41254"/>
                  </a:lnTo>
                  <a:lnTo>
                    <a:pt x="53017" y="42655"/>
                  </a:lnTo>
                  <a:cubicBezTo>
                    <a:pt x="51775" y="40810"/>
                    <a:pt x="49327" y="39763"/>
                    <a:pt x="49735" y="36906"/>
                  </a:cubicBezTo>
                  <a:lnTo>
                    <a:pt x="49735" y="36906"/>
                  </a:lnTo>
                  <a:cubicBezTo>
                    <a:pt x="51738" y="37643"/>
                    <a:pt x="51709" y="40841"/>
                    <a:pt x="54224" y="40841"/>
                  </a:cubicBezTo>
                  <a:cubicBezTo>
                    <a:pt x="54315" y="40841"/>
                    <a:pt x="54410" y="40836"/>
                    <a:pt x="54508" y="40828"/>
                  </a:cubicBezTo>
                  <a:cubicBezTo>
                    <a:pt x="55927" y="42620"/>
                    <a:pt x="57968" y="43134"/>
                    <a:pt x="59831" y="43365"/>
                  </a:cubicBezTo>
                  <a:lnTo>
                    <a:pt x="61091" y="47286"/>
                  </a:lnTo>
                  <a:lnTo>
                    <a:pt x="62244" y="46683"/>
                  </a:lnTo>
                  <a:lnTo>
                    <a:pt x="61215" y="57010"/>
                  </a:lnTo>
                  <a:cubicBezTo>
                    <a:pt x="61641" y="57382"/>
                    <a:pt x="62102" y="57613"/>
                    <a:pt x="62208" y="57950"/>
                  </a:cubicBezTo>
                  <a:cubicBezTo>
                    <a:pt x="62350" y="58411"/>
                    <a:pt x="62226" y="58944"/>
                    <a:pt x="62226" y="59547"/>
                  </a:cubicBezTo>
                  <a:cubicBezTo>
                    <a:pt x="64054" y="58323"/>
                    <a:pt x="61783" y="56531"/>
                    <a:pt x="63397" y="55164"/>
                  </a:cubicBezTo>
                  <a:cubicBezTo>
                    <a:pt x="64338" y="54348"/>
                    <a:pt x="63894" y="52503"/>
                    <a:pt x="65420" y="51421"/>
                  </a:cubicBezTo>
                  <a:cubicBezTo>
                    <a:pt x="66236" y="50835"/>
                    <a:pt x="66627" y="49575"/>
                    <a:pt x="67407" y="48670"/>
                  </a:cubicBezTo>
                  <a:cubicBezTo>
                    <a:pt x="71098" y="31370"/>
                    <a:pt x="63805" y="13556"/>
                    <a:pt x="49451" y="3265"/>
                  </a:cubicBezTo>
                  <a:lnTo>
                    <a:pt x="47836" y="4223"/>
                  </a:lnTo>
                  <a:lnTo>
                    <a:pt x="47286" y="3425"/>
                  </a:lnTo>
                  <a:lnTo>
                    <a:pt x="45068" y="5465"/>
                  </a:lnTo>
                  <a:lnTo>
                    <a:pt x="44802" y="2963"/>
                  </a:lnTo>
                  <a:cubicBezTo>
                    <a:pt x="44483" y="4383"/>
                    <a:pt x="44412" y="5554"/>
                    <a:pt x="43383" y="6193"/>
                  </a:cubicBezTo>
                  <a:lnTo>
                    <a:pt x="41094" y="4844"/>
                  </a:lnTo>
                  <a:lnTo>
                    <a:pt x="41253" y="4702"/>
                  </a:lnTo>
                  <a:lnTo>
                    <a:pt x="43436" y="4525"/>
                  </a:lnTo>
                  <a:cubicBezTo>
                    <a:pt x="43312" y="3975"/>
                    <a:pt x="43329" y="3673"/>
                    <a:pt x="43205" y="3567"/>
                  </a:cubicBezTo>
                  <a:cubicBezTo>
                    <a:pt x="41857" y="2502"/>
                    <a:pt x="40153" y="1934"/>
                    <a:pt x="38929" y="657"/>
                  </a:cubicBezTo>
                  <a:cubicBezTo>
                    <a:pt x="38787" y="497"/>
                    <a:pt x="38592" y="390"/>
                    <a:pt x="38379" y="319"/>
                  </a:cubicBezTo>
                  <a:cubicBezTo>
                    <a:pt x="37729" y="119"/>
                    <a:pt x="37080" y="1"/>
                    <a:pt x="3643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546;p78"/>
            <p:cNvSpPr/>
            <p:nvPr/>
          </p:nvSpPr>
          <p:spPr>
            <a:xfrm>
              <a:off x="6032245" y="3317811"/>
              <a:ext cx="62149" cy="151155"/>
            </a:xfrm>
            <a:custGeom>
              <a:avLst/>
              <a:gdLst/>
              <a:ahLst/>
              <a:cxnLst/>
              <a:rect l="l" t="t" r="r" b="b"/>
              <a:pathLst>
                <a:path w="10771" h="26208" extrusionOk="0">
                  <a:moveTo>
                    <a:pt x="266" y="1"/>
                  </a:moveTo>
                  <a:lnTo>
                    <a:pt x="266" y="1"/>
                  </a:lnTo>
                  <a:cubicBezTo>
                    <a:pt x="0" y="9316"/>
                    <a:pt x="2679" y="18489"/>
                    <a:pt x="7914" y="26208"/>
                  </a:cubicBezTo>
                  <a:lnTo>
                    <a:pt x="9014" y="25995"/>
                  </a:lnTo>
                  <a:cubicBezTo>
                    <a:pt x="9954" y="24078"/>
                    <a:pt x="9617" y="22073"/>
                    <a:pt x="9475" y="20068"/>
                  </a:cubicBezTo>
                  <a:cubicBezTo>
                    <a:pt x="9422" y="19412"/>
                    <a:pt x="9120" y="18347"/>
                    <a:pt x="9386" y="18188"/>
                  </a:cubicBezTo>
                  <a:cubicBezTo>
                    <a:pt x="10753" y="17336"/>
                    <a:pt x="10274" y="15881"/>
                    <a:pt x="10770" y="14834"/>
                  </a:cubicBezTo>
                  <a:cubicBezTo>
                    <a:pt x="9777" y="13415"/>
                    <a:pt x="8890" y="12137"/>
                    <a:pt x="7328" y="11161"/>
                  </a:cubicBezTo>
                  <a:cubicBezTo>
                    <a:pt x="5270" y="9901"/>
                    <a:pt x="3194" y="8216"/>
                    <a:pt x="3247" y="5235"/>
                  </a:cubicBezTo>
                  <a:cubicBezTo>
                    <a:pt x="3265" y="4649"/>
                    <a:pt x="2999" y="3709"/>
                    <a:pt x="2591" y="3514"/>
                  </a:cubicBezTo>
                  <a:cubicBezTo>
                    <a:pt x="1295" y="2893"/>
                    <a:pt x="479" y="1562"/>
                    <a:pt x="408" y="604"/>
                  </a:cubicBezTo>
                  <a:cubicBezTo>
                    <a:pt x="373" y="391"/>
                    <a:pt x="337" y="196"/>
                    <a:pt x="2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47;p78"/>
            <p:cNvSpPr/>
            <p:nvPr/>
          </p:nvSpPr>
          <p:spPr>
            <a:xfrm>
              <a:off x="6189159" y="3073176"/>
              <a:ext cx="117131" cy="35868"/>
            </a:xfrm>
            <a:custGeom>
              <a:avLst/>
              <a:gdLst/>
              <a:ahLst/>
              <a:cxnLst/>
              <a:rect l="l" t="t" r="r" b="b"/>
              <a:pathLst>
                <a:path w="20300" h="6219" extrusionOk="0">
                  <a:moveTo>
                    <a:pt x="17629" y="0"/>
                  </a:moveTo>
                  <a:cubicBezTo>
                    <a:pt x="12187" y="0"/>
                    <a:pt x="6775" y="976"/>
                    <a:pt x="1651" y="2882"/>
                  </a:cubicBezTo>
                  <a:cubicBezTo>
                    <a:pt x="1207" y="3344"/>
                    <a:pt x="764" y="3823"/>
                    <a:pt x="302" y="4266"/>
                  </a:cubicBezTo>
                  <a:cubicBezTo>
                    <a:pt x="1" y="4568"/>
                    <a:pt x="231" y="5402"/>
                    <a:pt x="214" y="6218"/>
                  </a:cubicBezTo>
                  <a:cubicBezTo>
                    <a:pt x="1402" y="5473"/>
                    <a:pt x="2201" y="4834"/>
                    <a:pt x="3141" y="4408"/>
                  </a:cubicBezTo>
                  <a:cubicBezTo>
                    <a:pt x="5525" y="3347"/>
                    <a:pt x="8003" y="2632"/>
                    <a:pt x="10607" y="2632"/>
                  </a:cubicBezTo>
                  <a:cubicBezTo>
                    <a:pt x="11182" y="2632"/>
                    <a:pt x="11763" y="2666"/>
                    <a:pt x="12350" y="2740"/>
                  </a:cubicBezTo>
                  <a:cubicBezTo>
                    <a:pt x="12586" y="2362"/>
                    <a:pt x="12876" y="2257"/>
                    <a:pt x="13186" y="2257"/>
                  </a:cubicBezTo>
                  <a:cubicBezTo>
                    <a:pt x="13571" y="2257"/>
                    <a:pt x="13986" y="2419"/>
                    <a:pt x="14364" y="2419"/>
                  </a:cubicBezTo>
                  <a:cubicBezTo>
                    <a:pt x="14550" y="2419"/>
                    <a:pt x="14727" y="2379"/>
                    <a:pt x="14887" y="2261"/>
                  </a:cubicBezTo>
                  <a:cubicBezTo>
                    <a:pt x="16502" y="1072"/>
                    <a:pt x="18472" y="718"/>
                    <a:pt x="20299" y="79"/>
                  </a:cubicBezTo>
                  <a:cubicBezTo>
                    <a:pt x="19409" y="26"/>
                    <a:pt x="18519" y="0"/>
                    <a:pt x="1762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48;p78"/>
            <p:cNvSpPr/>
            <p:nvPr/>
          </p:nvSpPr>
          <p:spPr>
            <a:xfrm>
              <a:off x="6123036" y="3116815"/>
              <a:ext cx="22734" cy="17095"/>
            </a:xfrm>
            <a:custGeom>
              <a:avLst/>
              <a:gdLst/>
              <a:ahLst/>
              <a:cxnLst/>
              <a:rect l="l" t="t" r="r" b="b"/>
              <a:pathLst>
                <a:path w="3940" h="2964" extrusionOk="0">
                  <a:moveTo>
                    <a:pt x="3940" y="1"/>
                  </a:moveTo>
                  <a:lnTo>
                    <a:pt x="3940" y="1"/>
                  </a:lnTo>
                  <a:cubicBezTo>
                    <a:pt x="2573" y="923"/>
                    <a:pt x="1260" y="1899"/>
                    <a:pt x="1" y="2964"/>
                  </a:cubicBezTo>
                  <a:cubicBezTo>
                    <a:pt x="1651" y="2839"/>
                    <a:pt x="2964" y="2094"/>
                    <a:pt x="3656" y="568"/>
                  </a:cubicBezTo>
                  <a:cubicBezTo>
                    <a:pt x="3744" y="373"/>
                    <a:pt x="3833" y="196"/>
                    <a:pt x="39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49;p78"/>
            <p:cNvSpPr/>
            <p:nvPr/>
          </p:nvSpPr>
          <p:spPr>
            <a:xfrm>
              <a:off x="6099493" y="3152223"/>
              <a:ext cx="3999" cy="4205"/>
            </a:xfrm>
            <a:custGeom>
              <a:avLst/>
              <a:gdLst/>
              <a:ahLst/>
              <a:cxnLst/>
              <a:rect l="l" t="t" r="r" b="b"/>
              <a:pathLst>
                <a:path w="693" h="729" extrusionOk="0">
                  <a:moveTo>
                    <a:pt x="693" y="1"/>
                  </a:moveTo>
                  <a:cubicBezTo>
                    <a:pt x="462" y="231"/>
                    <a:pt x="231" y="480"/>
                    <a:pt x="1" y="728"/>
                  </a:cubicBezTo>
                  <a:cubicBezTo>
                    <a:pt x="284" y="533"/>
                    <a:pt x="533" y="285"/>
                    <a:pt x="6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50;p78"/>
            <p:cNvSpPr/>
            <p:nvPr/>
          </p:nvSpPr>
          <p:spPr>
            <a:xfrm>
              <a:off x="6350890" y="3500386"/>
              <a:ext cx="45156" cy="42581"/>
            </a:xfrm>
            <a:custGeom>
              <a:avLst/>
              <a:gdLst/>
              <a:ahLst/>
              <a:cxnLst/>
              <a:rect l="l" t="t" r="r" b="b"/>
              <a:pathLst>
                <a:path w="7826" h="7383" extrusionOk="0">
                  <a:moveTo>
                    <a:pt x="7648" y="1"/>
                  </a:moveTo>
                  <a:lnTo>
                    <a:pt x="7648" y="1"/>
                  </a:lnTo>
                  <a:cubicBezTo>
                    <a:pt x="6488" y="417"/>
                    <a:pt x="5728" y="1543"/>
                    <a:pt x="4541" y="1543"/>
                  </a:cubicBezTo>
                  <a:cubicBezTo>
                    <a:pt x="4311" y="1543"/>
                    <a:pt x="4065" y="1501"/>
                    <a:pt x="3797" y="1403"/>
                  </a:cubicBezTo>
                  <a:cubicBezTo>
                    <a:pt x="3766" y="1397"/>
                    <a:pt x="3735" y="1395"/>
                    <a:pt x="3704" y="1395"/>
                  </a:cubicBezTo>
                  <a:cubicBezTo>
                    <a:pt x="3523" y="1395"/>
                    <a:pt x="3348" y="1482"/>
                    <a:pt x="3212" y="1633"/>
                  </a:cubicBezTo>
                  <a:cubicBezTo>
                    <a:pt x="2520" y="3567"/>
                    <a:pt x="142" y="4490"/>
                    <a:pt x="0" y="7045"/>
                  </a:cubicBezTo>
                  <a:lnTo>
                    <a:pt x="1633" y="7382"/>
                  </a:lnTo>
                  <a:cubicBezTo>
                    <a:pt x="2662" y="6353"/>
                    <a:pt x="3655" y="5306"/>
                    <a:pt x="4844" y="4419"/>
                  </a:cubicBezTo>
                  <a:cubicBezTo>
                    <a:pt x="6211" y="3390"/>
                    <a:pt x="7825" y="2219"/>
                    <a:pt x="764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51;p78"/>
            <p:cNvSpPr/>
            <p:nvPr/>
          </p:nvSpPr>
          <p:spPr>
            <a:xfrm>
              <a:off x="6263064" y="3138409"/>
              <a:ext cx="28469" cy="38688"/>
            </a:xfrm>
            <a:custGeom>
              <a:avLst/>
              <a:gdLst/>
              <a:ahLst/>
              <a:cxnLst/>
              <a:rect l="l" t="t" r="r" b="b"/>
              <a:pathLst>
                <a:path w="4934" h="6708" extrusionOk="0">
                  <a:moveTo>
                    <a:pt x="2094" y="0"/>
                  </a:moveTo>
                  <a:lnTo>
                    <a:pt x="2094" y="0"/>
                  </a:lnTo>
                  <a:cubicBezTo>
                    <a:pt x="0" y="1420"/>
                    <a:pt x="3052" y="2467"/>
                    <a:pt x="1988" y="4454"/>
                  </a:cubicBezTo>
                  <a:lnTo>
                    <a:pt x="817" y="4756"/>
                  </a:lnTo>
                  <a:cubicBezTo>
                    <a:pt x="1243" y="6707"/>
                    <a:pt x="2822" y="6228"/>
                    <a:pt x="3851" y="6619"/>
                  </a:cubicBezTo>
                  <a:lnTo>
                    <a:pt x="4933" y="5430"/>
                  </a:lnTo>
                  <a:cubicBezTo>
                    <a:pt x="4685" y="3993"/>
                    <a:pt x="2768" y="2875"/>
                    <a:pt x="4206" y="1207"/>
                  </a:cubicBezTo>
                  <a:cubicBezTo>
                    <a:pt x="3883" y="979"/>
                    <a:pt x="3846" y="221"/>
                    <a:pt x="3400" y="221"/>
                  </a:cubicBezTo>
                  <a:cubicBezTo>
                    <a:pt x="3257" y="221"/>
                    <a:pt x="3072" y="299"/>
                    <a:pt x="2822" y="497"/>
                  </a:cubicBezTo>
                  <a:cubicBezTo>
                    <a:pt x="2815" y="502"/>
                    <a:pt x="2807" y="505"/>
                    <a:pt x="2796" y="505"/>
                  </a:cubicBezTo>
                  <a:cubicBezTo>
                    <a:pt x="2667" y="505"/>
                    <a:pt x="2259" y="115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52;p78"/>
            <p:cNvSpPr/>
            <p:nvPr/>
          </p:nvSpPr>
          <p:spPr>
            <a:xfrm>
              <a:off x="6251907" y="3097504"/>
              <a:ext cx="26011" cy="13686"/>
            </a:xfrm>
            <a:custGeom>
              <a:avLst/>
              <a:gdLst/>
              <a:ahLst/>
              <a:cxnLst/>
              <a:rect l="l" t="t" r="r" b="b"/>
              <a:pathLst>
                <a:path w="4508" h="2373" extrusionOk="0">
                  <a:moveTo>
                    <a:pt x="1606" y="0"/>
                  </a:moveTo>
                  <a:cubicBezTo>
                    <a:pt x="1091" y="0"/>
                    <a:pt x="558" y="171"/>
                    <a:pt x="0" y="723"/>
                  </a:cubicBezTo>
                  <a:cubicBezTo>
                    <a:pt x="430" y="1555"/>
                    <a:pt x="972" y="2195"/>
                    <a:pt x="1679" y="2195"/>
                  </a:cubicBezTo>
                  <a:cubicBezTo>
                    <a:pt x="1906" y="2195"/>
                    <a:pt x="2151" y="2129"/>
                    <a:pt x="2414" y="1982"/>
                  </a:cubicBezTo>
                  <a:cubicBezTo>
                    <a:pt x="2981" y="1663"/>
                    <a:pt x="4507" y="2373"/>
                    <a:pt x="4064" y="456"/>
                  </a:cubicBezTo>
                  <a:lnTo>
                    <a:pt x="4064" y="456"/>
                  </a:lnTo>
                  <a:cubicBezTo>
                    <a:pt x="4046" y="457"/>
                    <a:pt x="4028" y="457"/>
                    <a:pt x="4010" y="457"/>
                  </a:cubicBezTo>
                  <a:cubicBezTo>
                    <a:pt x="3239" y="457"/>
                    <a:pt x="2447" y="0"/>
                    <a:pt x="160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53;p78"/>
            <p:cNvSpPr/>
            <p:nvPr/>
          </p:nvSpPr>
          <p:spPr>
            <a:xfrm>
              <a:off x="6251498" y="3152108"/>
              <a:ext cx="21609" cy="17008"/>
            </a:xfrm>
            <a:custGeom>
              <a:avLst/>
              <a:gdLst/>
              <a:ahLst/>
              <a:cxnLst/>
              <a:rect l="l" t="t" r="r" b="b"/>
              <a:pathLst>
                <a:path w="3745" h="2949" extrusionOk="0">
                  <a:moveTo>
                    <a:pt x="1345" y="1"/>
                  </a:moveTo>
                  <a:cubicBezTo>
                    <a:pt x="985" y="1"/>
                    <a:pt x="770" y="142"/>
                    <a:pt x="568" y="429"/>
                  </a:cubicBezTo>
                  <a:cubicBezTo>
                    <a:pt x="213" y="943"/>
                    <a:pt x="249" y="1706"/>
                    <a:pt x="0" y="2948"/>
                  </a:cubicBezTo>
                  <a:lnTo>
                    <a:pt x="3744" y="695"/>
                  </a:lnTo>
                  <a:cubicBezTo>
                    <a:pt x="2515" y="235"/>
                    <a:pt x="1810" y="1"/>
                    <a:pt x="1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54;p78"/>
            <p:cNvSpPr/>
            <p:nvPr/>
          </p:nvSpPr>
          <p:spPr>
            <a:xfrm>
              <a:off x="6000718" y="3070557"/>
              <a:ext cx="587865" cy="517731"/>
            </a:xfrm>
            <a:custGeom>
              <a:avLst/>
              <a:gdLst/>
              <a:ahLst/>
              <a:cxnLst/>
              <a:rect l="l" t="t" r="r" b="b"/>
              <a:pathLst>
                <a:path w="101883" h="89767" extrusionOk="0">
                  <a:moveTo>
                    <a:pt x="50267" y="444"/>
                  </a:moveTo>
                  <a:cubicBezTo>
                    <a:pt x="55590" y="462"/>
                    <a:pt x="60878" y="1384"/>
                    <a:pt x="65881" y="3177"/>
                  </a:cubicBezTo>
                  <a:cubicBezTo>
                    <a:pt x="89445" y="11622"/>
                    <a:pt x="101883" y="37138"/>
                    <a:pt x="93614" y="60186"/>
                  </a:cubicBezTo>
                  <a:cubicBezTo>
                    <a:pt x="87173" y="78160"/>
                    <a:pt x="70033" y="89321"/>
                    <a:pt x="51598" y="89321"/>
                  </a:cubicBezTo>
                  <a:cubicBezTo>
                    <a:pt x="46275" y="89321"/>
                    <a:pt x="41005" y="88381"/>
                    <a:pt x="36002" y="86588"/>
                  </a:cubicBezTo>
                  <a:cubicBezTo>
                    <a:pt x="12421" y="78143"/>
                    <a:pt x="0" y="52628"/>
                    <a:pt x="8251" y="29597"/>
                  </a:cubicBezTo>
                  <a:cubicBezTo>
                    <a:pt x="14692" y="11605"/>
                    <a:pt x="31850" y="444"/>
                    <a:pt x="50267" y="444"/>
                  </a:cubicBezTo>
                  <a:close/>
                  <a:moveTo>
                    <a:pt x="50267" y="0"/>
                  </a:moveTo>
                  <a:cubicBezTo>
                    <a:pt x="45672" y="0"/>
                    <a:pt x="41094" y="692"/>
                    <a:pt x="36711" y="2041"/>
                  </a:cubicBezTo>
                  <a:cubicBezTo>
                    <a:pt x="32364" y="3372"/>
                    <a:pt x="28265" y="5359"/>
                    <a:pt x="24504" y="7896"/>
                  </a:cubicBezTo>
                  <a:cubicBezTo>
                    <a:pt x="11640" y="16644"/>
                    <a:pt x="4347" y="31531"/>
                    <a:pt x="5341" y="47056"/>
                  </a:cubicBezTo>
                  <a:cubicBezTo>
                    <a:pt x="5714" y="52858"/>
                    <a:pt x="7222" y="58536"/>
                    <a:pt x="9777" y="63753"/>
                  </a:cubicBezTo>
                  <a:cubicBezTo>
                    <a:pt x="12350" y="69022"/>
                    <a:pt x="15898" y="73760"/>
                    <a:pt x="20245" y="77681"/>
                  </a:cubicBezTo>
                  <a:cubicBezTo>
                    <a:pt x="28930" y="85568"/>
                    <a:pt x="40125" y="89766"/>
                    <a:pt x="51538" y="89766"/>
                  </a:cubicBezTo>
                  <a:cubicBezTo>
                    <a:pt x="56096" y="89766"/>
                    <a:pt x="60690" y="89097"/>
                    <a:pt x="65172" y="87724"/>
                  </a:cubicBezTo>
                  <a:cubicBezTo>
                    <a:pt x="69501" y="86376"/>
                    <a:pt x="73618" y="84406"/>
                    <a:pt x="77361" y="81851"/>
                  </a:cubicBezTo>
                  <a:cubicBezTo>
                    <a:pt x="90225" y="73121"/>
                    <a:pt x="97518" y="58234"/>
                    <a:pt x="96524" y="42709"/>
                  </a:cubicBezTo>
                  <a:cubicBezTo>
                    <a:pt x="96152" y="36907"/>
                    <a:pt x="94643" y="31229"/>
                    <a:pt x="92088" y="26012"/>
                  </a:cubicBezTo>
                  <a:cubicBezTo>
                    <a:pt x="89533" y="20743"/>
                    <a:pt x="85985" y="16005"/>
                    <a:pt x="81620" y="12084"/>
                  </a:cubicBezTo>
                  <a:cubicBezTo>
                    <a:pt x="73032" y="4330"/>
                    <a:pt x="61854" y="36"/>
                    <a:pt x="502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3101;p85"/>
          <p:cNvGrpSpPr/>
          <p:nvPr/>
        </p:nvGrpSpPr>
        <p:grpSpPr>
          <a:xfrm>
            <a:off x="5504490" y="3409778"/>
            <a:ext cx="577415" cy="530124"/>
            <a:chOff x="5776798" y="3409778"/>
            <a:chExt cx="346379" cy="264518"/>
          </a:xfrm>
        </p:grpSpPr>
        <p:sp>
          <p:nvSpPr>
            <p:cNvPr id="16" name="Google Shape;13102;p85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103;p85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104;p85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105;p85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106;p85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107;p85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4855;p88"/>
          <p:cNvSpPr/>
          <p:nvPr/>
        </p:nvSpPr>
        <p:spPr>
          <a:xfrm>
            <a:off x="6237445" y="3453855"/>
            <a:ext cx="453518" cy="486047"/>
          </a:xfrm>
          <a:custGeom>
            <a:avLst/>
            <a:gdLst/>
            <a:ahLst/>
            <a:cxnLst/>
            <a:rect l="l" t="t" r="r" b="b"/>
            <a:pathLst>
              <a:path w="10824" h="11502" extrusionOk="0">
                <a:moveTo>
                  <a:pt x="5430" y="441"/>
                </a:moveTo>
                <a:cubicBezTo>
                  <a:pt x="5584" y="620"/>
                  <a:pt x="5846" y="977"/>
                  <a:pt x="6192" y="1453"/>
                </a:cubicBezTo>
                <a:cubicBezTo>
                  <a:pt x="5906" y="1727"/>
                  <a:pt x="5656" y="2013"/>
                  <a:pt x="5430" y="2275"/>
                </a:cubicBezTo>
                <a:cubicBezTo>
                  <a:pt x="5203" y="2013"/>
                  <a:pt x="4953" y="1727"/>
                  <a:pt x="4668" y="1453"/>
                </a:cubicBezTo>
                <a:cubicBezTo>
                  <a:pt x="5001" y="977"/>
                  <a:pt x="5287" y="643"/>
                  <a:pt x="5430" y="441"/>
                </a:cubicBezTo>
                <a:close/>
                <a:moveTo>
                  <a:pt x="6906" y="1274"/>
                </a:moveTo>
                <a:cubicBezTo>
                  <a:pt x="7204" y="1846"/>
                  <a:pt x="8061" y="3596"/>
                  <a:pt x="8061" y="4775"/>
                </a:cubicBezTo>
                <a:cubicBezTo>
                  <a:pt x="8061" y="5811"/>
                  <a:pt x="7454" y="6704"/>
                  <a:pt x="6596" y="7120"/>
                </a:cubicBezTo>
                <a:cubicBezTo>
                  <a:pt x="6632" y="7061"/>
                  <a:pt x="6680" y="7001"/>
                  <a:pt x="6715" y="6930"/>
                </a:cubicBezTo>
                <a:cubicBezTo>
                  <a:pt x="6954" y="6513"/>
                  <a:pt x="7037" y="5989"/>
                  <a:pt x="6977" y="5394"/>
                </a:cubicBezTo>
                <a:cubicBezTo>
                  <a:pt x="6906" y="4739"/>
                  <a:pt x="6656" y="4049"/>
                  <a:pt x="6215" y="3334"/>
                </a:cubicBezTo>
                <a:cubicBezTo>
                  <a:pt x="6192" y="3279"/>
                  <a:pt x="6138" y="3250"/>
                  <a:pt x="6076" y="3250"/>
                </a:cubicBezTo>
                <a:cubicBezTo>
                  <a:pt x="6044" y="3250"/>
                  <a:pt x="6010" y="3258"/>
                  <a:pt x="5977" y="3275"/>
                </a:cubicBezTo>
                <a:cubicBezTo>
                  <a:pt x="5906" y="3310"/>
                  <a:pt x="5882" y="3418"/>
                  <a:pt x="5918" y="3513"/>
                </a:cubicBezTo>
                <a:cubicBezTo>
                  <a:pt x="6680" y="4763"/>
                  <a:pt x="6858" y="5965"/>
                  <a:pt x="6418" y="6775"/>
                </a:cubicBezTo>
                <a:cubicBezTo>
                  <a:pt x="6180" y="7156"/>
                  <a:pt x="5822" y="7394"/>
                  <a:pt x="5430" y="7394"/>
                </a:cubicBezTo>
                <a:cubicBezTo>
                  <a:pt x="3989" y="7394"/>
                  <a:pt x="2810" y="6216"/>
                  <a:pt x="2810" y="4775"/>
                </a:cubicBezTo>
                <a:cubicBezTo>
                  <a:pt x="2810" y="3596"/>
                  <a:pt x="3679" y="1846"/>
                  <a:pt x="3977" y="1274"/>
                </a:cubicBezTo>
                <a:cubicBezTo>
                  <a:pt x="4584" y="1834"/>
                  <a:pt x="5096" y="2394"/>
                  <a:pt x="5525" y="2941"/>
                </a:cubicBezTo>
                <a:cubicBezTo>
                  <a:pt x="5549" y="2989"/>
                  <a:pt x="5608" y="3025"/>
                  <a:pt x="5656" y="3025"/>
                </a:cubicBezTo>
                <a:cubicBezTo>
                  <a:pt x="5680" y="3025"/>
                  <a:pt x="5727" y="3001"/>
                  <a:pt x="5763" y="2989"/>
                </a:cubicBezTo>
                <a:cubicBezTo>
                  <a:pt x="5834" y="2929"/>
                  <a:pt x="5846" y="2822"/>
                  <a:pt x="5787" y="2751"/>
                </a:cubicBezTo>
                <a:lnTo>
                  <a:pt x="5656" y="2572"/>
                </a:lnTo>
                <a:cubicBezTo>
                  <a:pt x="6013" y="2144"/>
                  <a:pt x="6430" y="1715"/>
                  <a:pt x="6906" y="1274"/>
                </a:cubicBezTo>
                <a:close/>
                <a:moveTo>
                  <a:pt x="5608" y="7716"/>
                </a:moveTo>
                <a:lnTo>
                  <a:pt x="5608" y="10061"/>
                </a:lnTo>
                <a:cubicBezTo>
                  <a:pt x="5501" y="9883"/>
                  <a:pt x="5382" y="9668"/>
                  <a:pt x="5227" y="9454"/>
                </a:cubicBezTo>
                <a:lnTo>
                  <a:pt x="5227" y="7716"/>
                </a:lnTo>
                <a:close/>
                <a:moveTo>
                  <a:pt x="10347" y="5906"/>
                </a:moveTo>
                <a:cubicBezTo>
                  <a:pt x="10228" y="6204"/>
                  <a:pt x="9990" y="6680"/>
                  <a:pt x="9597" y="7228"/>
                </a:cubicBezTo>
                <a:cubicBezTo>
                  <a:pt x="8989" y="8085"/>
                  <a:pt x="7870" y="9275"/>
                  <a:pt x="5953" y="10228"/>
                </a:cubicBezTo>
                <a:lnTo>
                  <a:pt x="5953" y="9549"/>
                </a:lnTo>
                <a:cubicBezTo>
                  <a:pt x="6680" y="8513"/>
                  <a:pt x="8037" y="7049"/>
                  <a:pt x="10347" y="5906"/>
                </a:cubicBezTo>
                <a:close/>
                <a:moveTo>
                  <a:pt x="488" y="5906"/>
                </a:moveTo>
                <a:lnTo>
                  <a:pt x="488" y="5906"/>
                </a:lnTo>
                <a:cubicBezTo>
                  <a:pt x="2512" y="6906"/>
                  <a:pt x="3775" y="8156"/>
                  <a:pt x="4489" y="9049"/>
                </a:cubicBezTo>
                <a:cubicBezTo>
                  <a:pt x="4941" y="9609"/>
                  <a:pt x="5251" y="10133"/>
                  <a:pt x="5441" y="10490"/>
                </a:cubicBezTo>
                <a:cubicBezTo>
                  <a:pt x="4548" y="10085"/>
                  <a:pt x="3751" y="9609"/>
                  <a:pt x="3036" y="9073"/>
                </a:cubicBezTo>
                <a:cubicBezTo>
                  <a:pt x="2393" y="8585"/>
                  <a:pt x="1834" y="8013"/>
                  <a:pt x="1369" y="7406"/>
                </a:cubicBezTo>
                <a:cubicBezTo>
                  <a:pt x="905" y="6799"/>
                  <a:pt x="631" y="6251"/>
                  <a:pt x="488" y="5906"/>
                </a:cubicBezTo>
                <a:close/>
                <a:moveTo>
                  <a:pt x="5418" y="0"/>
                </a:moveTo>
                <a:cubicBezTo>
                  <a:pt x="5358" y="0"/>
                  <a:pt x="5322" y="12"/>
                  <a:pt x="5275" y="60"/>
                </a:cubicBezTo>
                <a:cubicBezTo>
                  <a:pt x="5263" y="72"/>
                  <a:pt x="4918" y="477"/>
                  <a:pt x="4406" y="1215"/>
                </a:cubicBezTo>
                <a:cubicBezTo>
                  <a:pt x="4263" y="1096"/>
                  <a:pt x="4144" y="977"/>
                  <a:pt x="4001" y="858"/>
                </a:cubicBezTo>
                <a:cubicBezTo>
                  <a:pt x="3989" y="846"/>
                  <a:pt x="3989" y="846"/>
                  <a:pt x="3965" y="846"/>
                </a:cubicBezTo>
                <a:cubicBezTo>
                  <a:pt x="3943" y="831"/>
                  <a:pt x="3917" y="824"/>
                  <a:pt x="3891" y="824"/>
                </a:cubicBezTo>
                <a:cubicBezTo>
                  <a:pt x="3833" y="824"/>
                  <a:pt x="3775" y="856"/>
                  <a:pt x="3751" y="905"/>
                </a:cubicBezTo>
                <a:cubicBezTo>
                  <a:pt x="3727" y="941"/>
                  <a:pt x="3417" y="1501"/>
                  <a:pt x="3108" y="2263"/>
                </a:cubicBezTo>
                <a:cubicBezTo>
                  <a:pt x="2679" y="3287"/>
                  <a:pt x="2453" y="4132"/>
                  <a:pt x="2453" y="4763"/>
                </a:cubicBezTo>
                <a:cubicBezTo>
                  <a:pt x="2453" y="6204"/>
                  <a:pt x="3489" y="7418"/>
                  <a:pt x="4882" y="7668"/>
                </a:cubicBezTo>
                <a:lnTo>
                  <a:pt x="4882" y="8966"/>
                </a:lnTo>
                <a:cubicBezTo>
                  <a:pt x="4846" y="8930"/>
                  <a:pt x="4798" y="8883"/>
                  <a:pt x="4763" y="8823"/>
                </a:cubicBezTo>
                <a:cubicBezTo>
                  <a:pt x="3989" y="7859"/>
                  <a:pt x="2572" y="6477"/>
                  <a:pt x="250" y="5394"/>
                </a:cubicBezTo>
                <a:cubicBezTo>
                  <a:pt x="230" y="5386"/>
                  <a:pt x="209" y="5382"/>
                  <a:pt x="188" y="5382"/>
                </a:cubicBezTo>
                <a:cubicBezTo>
                  <a:pt x="146" y="5382"/>
                  <a:pt x="103" y="5398"/>
                  <a:pt x="72" y="5430"/>
                </a:cubicBezTo>
                <a:cubicBezTo>
                  <a:pt x="24" y="5477"/>
                  <a:pt x="0" y="5537"/>
                  <a:pt x="12" y="5608"/>
                </a:cubicBezTo>
                <a:cubicBezTo>
                  <a:pt x="24" y="5644"/>
                  <a:pt x="250" y="6489"/>
                  <a:pt x="1072" y="7573"/>
                </a:cubicBezTo>
                <a:cubicBezTo>
                  <a:pt x="1548" y="8216"/>
                  <a:pt x="2120" y="8799"/>
                  <a:pt x="2798" y="9311"/>
                </a:cubicBezTo>
                <a:cubicBezTo>
                  <a:pt x="3405" y="9787"/>
                  <a:pt x="4108" y="10228"/>
                  <a:pt x="4858" y="10585"/>
                </a:cubicBezTo>
                <a:lnTo>
                  <a:pt x="4858" y="11323"/>
                </a:lnTo>
                <a:cubicBezTo>
                  <a:pt x="4858" y="11419"/>
                  <a:pt x="4941" y="11490"/>
                  <a:pt x="5025" y="11490"/>
                </a:cubicBezTo>
                <a:cubicBezTo>
                  <a:pt x="5120" y="11490"/>
                  <a:pt x="5191" y="11419"/>
                  <a:pt x="5191" y="11323"/>
                </a:cubicBezTo>
                <a:lnTo>
                  <a:pt x="5191" y="10740"/>
                </a:lnTo>
                <a:cubicBezTo>
                  <a:pt x="5310" y="10799"/>
                  <a:pt x="5441" y="10847"/>
                  <a:pt x="5572" y="10907"/>
                </a:cubicBezTo>
                <a:lnTo>
                  <a:pt x="5572" y="11335"/>
                </a:lnTo>
                <a:cubicBezTo>
                  <a:pt x="5572" y="11430"/>
                  <a:pt x="5656" y="11502"/>
                  <a:pt x="5739" y="11502"/>
                </a:cubicBezTo>
                <a:cubicBezTo>
                  <a:pt x="5834" y="11502"/>
                  <a:pt x="5906" y="11430"/>
                  <a:pt x="5906" y="11335"/>
                </a:cubicBezTo>
                <a:lnTo>
                  <a:pt x="5906" y="10597"/>
                </a:lnTo>
                <a:cubicBezTo>
                  <a:pt x="7989" y="9597"/>
                  <a:pt x="9192" y="8323"/>
                  <a:pt x="9835" y="7406"/>
                </a:cubicBezTo>
                <a:cubicBezTo>
                  <a:pt x="10549" y="6418"/>
                  <a:pt x="10740" y="5656"/>
                  <a:pt x="10752" y="5620"/>
                </a:cubicBezTo>
                <a:cubicBezTo>
                  <a:pt x="10823" y="5549"/>
                  <a:pt x="10799" y="5489"/>
                  <a:pt x="10740" y="5442"/>
                </a:cubicBezTo>
                <a:cubicBezTo>
                  <a:pt x="10717" y="5419"/>
                  <a:pt x="10675" y="5411"/>
                  <a:pt x="10633" y="5411"/>
                </a:cubicBezTo>
                <a:cubicBezTo>
                  <a:pt x="10608" y="5411"/>
                  <a:pt x="10583" y="5413"/>
                  <a:pt x="10561" y="5418"/>
                </a:cubicBezTo>
                <a:cubicBezTo>
                  <a:pt x="8227" y="6489"/>
                  <a:pt x="6799" y="7882"/>
                  <a:pt x="5953" y="8966"/>
                </a:cubicBezTo>
                <a:lnTo>
                  <a:pt x="5953" y="7668"/>
                </a:lnTo>
                <a:cubicBezTo>
                  <a:pt x="7335" y="7406"/>
                  <a:pt x="8370" y="6204"/>
                  <a:pt x="8370" y="4763"/>
                </a:cubicBezTo>
                <a:cubicBezTo>
                  <a:pt x="8370" y="4120"/>
                  <a:pt x="8156" y="3287"/>
                  <a:pt x="7716" y="2263"/>
                </a:cubicBezTo>
                <a:cubicBezTo>
                  <a:pt x="7406" y="1501"/>
                  <a:pt x="7084" y="941"/>
                  <a:pt x="7084" y="905"/>
                </a:cubicBezTo>
                <a:cubicBezTo>
                  <a:pt x="7052" y="856"/>
                  <a:pt x="6991" y="824"/>
                  <a:pt x="6933" y="824"/>
                </a:cubicBezTo>
                <a:cubicBezTo>
                  <a:pt x="6907" y="824"/>
                  <a:pt x="6881" y="831"/>
                  <a:pt x="6858" y="846"/>
                </a:cubicBezTo>
                <a:cubicBezTo>
                  <a:pt x="6846" y="846"/>
                  <a:pt x="6846" y="858"/>
                  <a:pt x="6823" y="858"/>
                </a:cubicBezTo>
                <a:lnTo>
                  <a:pt x="6430" y="1215"/>
                </a:lnTo>
                <a:cubicBezTo>
                  <a:pt x="5906" y="477"/>
                  <a:pt x="5560" y="72"/>
                  <a:pt x="5549" y="60"/>
                </a:cubicBezTo>
                <a:cubicBezTo>
                  <a:pt x="5513" y="12"/>
                  <a:pt x="5477" y="0"/>
                  <a:pt x="5418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4824;p88"/>
          <p:cNvGrpSpPr/>
          <p:nvPr/>
        </p:nvGrpSpPr>
        <p:grpSpPr>
          <a:xfrm>
            <a:off x="6924735" y="3515875"/>
            <a:ext cx="537441" cy="418642"/>
            <a:chOff x="3052237" y="2003570"/>
            <a:chExt cx="353600" cy="314752"/>
          </a:xfrm>
        </p:grpSpPr>
        <p:sp>
          <p:nvSpPr>
            <p:cNvPr id="24" name="Google Shape;14825;p88"/>
            <p:cNvSpPr/>
            <p:nvPr/>
          </p:nvSpPr>
          <p:spPr>
            <a:xfrm>
              <a:off x="3270986" y="2009020"/>
              <a:ext cx="39586" cy="158807"/>
            </a:xfrm>
            <a:custGeom>
              <a:avLst/>
              <a:gdLst/>
              <a:ahLst/>
              <a:cxnLst/>
              <a:rect l="l" t="t" r="r" b="b"/>
              <a:pathLst>
                <a:path w="1525" h="1859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lnTo>
                    <a:pt x="1" y="1096"/>
                  </a:lnTo>
                  <a:cubicBezTo>
                    <a:pt x="1" y="1513"/>
                    <a:pt x="346" y="1858"/>
                    <a:pt x="763" y="1858"/>
                  </a:cubicBezTo>
                  <a:cubicBezTo>
                    <a:pt x="1180" y="1858"/>
                    <a:pt x="1525" y="1513"/>
                    <a:pt x="1525" y="1096"/>
                  </a:cubicBezTo>
                  <a:lnTo>
                    <a:pt x="1525" y="751"/>
                  </a:lnTo>
                  <a:cubicBezTo>
                    <a:pt x="1525" y="668"/>
                    <a:pt x="1489" y="549"/>
                    <a:pt x="1453" y="441"/>
                  </a:cubicBezTo>
                  <a:cubicBezTo>
                    <a:pt x="1419" y="390"/>
                    <a:pt x="1360" y="351"/>
                    <a:pt x="1303" y="351"/>
                  </a:cubicBezTo>
                  <a:cubicBezTo>
                    <a:pt x="1281" y="351"/>
                    <a:pt x="1259" y="357"/>
                    <a:pt x="1239" y="370"/>
                  </a:cubicBezTo>
                  <a:cubicBezTo>
                    <a:pt x="1168" y="418"/>
                    <a:pt x="1120" y="501"/>
                    <a:pt x="1168" y="572"/>
                  </a:cubicBezTo>
                  <a:cubicBezTo>
                    <a:pt x="1191" y="632"/>
                    <a:pt x="1215" y="691"/>
                    <a:pt x="1215" y="775"/>
                  </a:cubicBezTo>
                  <a:lnTo>
                    <a:pt x="1215" y="1108"/>
                  </a:lnTo>
                  <a:cubicBezTo>
                    <a:pt x="1215" y="1346"/>
                    <a:pt x="1013" y="1561"/>
                    <a:pt x="763" y="1561"/>
                  </a:cubicBezTo>
                  <a:cubicBezTo>
                    <a:pt x="525" y="1561"/>
                    <a:pt x="322" y="1370"/>
                    <a:pt x="322" y="1108"/>
                  </a:cubicBezTo>
                  <a:lnTo>
                    <a:pt x="322" y="775"/>
                  </a:lnTo>
                  <a:cubicBezTo>
                    <a:pt x="322" y="537"/>
                    <a:pt x="513" y="322"/>
                    <a:pt x="763" y="322"/>
                  </a:cubicBezTo>
                  <a:cubicBezTo>
                    <a:pt x="858" y="322"/>
                    <a:pt x="930" y="251"/>
                    <a:pt x="930" y="156"/>
                  </a:cubicBezTo>
                  <a:cubicBezTo>
                    <a:pt x="930" y="72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826;p88"/>
            <p:cNvSpPr/>
            <p:nvPr/>
          </p:nvSpPr>
          <p:spPr>
            <a:xfrm>
              <a:off x="3146349" y="2108338"/>
              <a:ext cx="48416" cy="59488"/>
            </a:xfrm>
            <a:custGeom>
              <a:avLst/>
              <a:gdLst/>
              <a:ahLst/>
              <a:cxnLst/>
              <a:rect l="l" t="t" r="r" b="b"/>
              <a:pathLst>
                <a:path w="1513" h="1859" extrusionOk="0">
                  <a:moveTo>
                    <a:pt x="750" y="1"/>
                  </a:moveTo>
                  <a:cubicBezTo>
                    <a:pt x="334" y="1"/>
                    <a:pt x="0" y="334"/>
                    <a:pt x="0" y="751"/>
                  </a:cubicBezTo>
                  <a:lnTo>
                    <a:pt x="0" y="1096"/>
                  </a:lnTo>
                  <a:cubicBezTo>
                    <a:pt x="0" y="1513"/>
                    <a:pt x="334" y="1858"/>
                    <a:pt x="750" y="1858"/>
                  </a:cubicBezTo>
                  <a:cubicBezTo>
                    <a:pt x="1167" y="1858"/>
                    <a:pt x="1512" y="1513"/>
                    <a:pt x="1512" y="1096"/>
                  </a:cubicBezTo>
                  <a:lnTo>
                    <a:pt x="1512" y="751"/>
                  </a:lnTo>
                  <a:cubicBezTo>
                    <a:pt x="1512" y="668"/>
                    <a:pt x="1489" y="549"/>
                    <a:pt x="1441" y="441"/>
                  </a:cubicBezTo>
                  <a:cubicBezTo>
                    <a:pt x="1407" y="390"/>
                    <a:pt x="1354" y="351"/>
                    <a:pt x="1296" y="351"/>
                  </a:cubicBezTo>
                  <a:cubicBezTo>
                    <a:pt x="1273" y="351"/>
                    <a:pt x="1250" y="357"/>
                    <a:pt x="1227" y="370"/>
                  </a:cubicBezTo>
                  <a:cubicBezTo>
                    <a:pt x="1155" y="418"/>
                    <a:pt x="1108" y="501"/>
                    <a:pt x="1155" y="572"/>
                  </a:cubicBezTo>
                  <a:cubicBezTo>
                    <a:pt x="1191" y="632"/>
                    <a:pt x="1203" y="691"/>
                    <a:pt x="1203" y="775"/>
                  </a:cubicBezTo>
                  <a:lnTo>
                    <a:pt x="1203" y="1108"/>
                  </a:lnTo>
                  <a:cubicBezTo>
                    <a:pt x="1203" y="1346"/>
                    <a:pt x="1012" y="1561"/>
                    <a:pt x="750" y="1561"/>
                  </a:cubicBezTo>
                  <a:cubicBezTo>
                    <a:pt x="512" y="1561"/>
                    <a:pt x="310" y="1370"/>
                    <a:pt x="310" y="1108"/>
                  </a:cubicBezTo>
                  <a:lnTo>
                    <a:pt x="310" y="775"/>
                  </a:lnTo>
                  <a:cubicBezTo>
                    <a:pt x="310" y="537"/>
                    <a:pt x="500" y="322"/>
                    <a:pt x="750" y="322"/>
                  </a:cubicBezTo>
                  <a:cubicBezTo>
                    <a:pt x="846" y="322"/>
                    <a:pt x="917" y="251"/>
                    <a:pt x="917" y="156"/>
                  </a:cubicBezTo>
                  <a:cubicBezTo>
                    <a:pt x="917" y="72"/>
                    <a:pt x="846" y="1"/>
                    <a:pt x="7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827;p88"/>
            <p:cNvSpPr/>
            <p:nvPr/>
          </p:nvSpPr>
          <p:spPr>
            <a:xfrm>
              <a:off x="3052237" y="2003570"/>
              <a:ext cx="353600" cy="314752"/>
            </a:xfrm>
            <a:custGeom>
              <a:avLst/>
              <a:gdLst/>
              <a:ahLst/>
              <a:cxnLst/>
              <a:rect l="l" t="t" r="r" b="b"/>
              <a:pathLst>
                <a:path w="11050" h="9836" extrusionOk="0">
                  <a:moveTo>
                    <a:pt x="2227" y="334"/>
                  </a:moveTo>
                  <a:cubicBezTo>
                    <a:pt x="2477" y="334"/>
                    <a:pt x="2786" y="429"/>
                    <a:pt x="3013" y="513"/>
                  </a:cubicBezTo>
                  <a:cubicBezTo>
                    <a:pt x="2144" y="989"/>
                    <a:pt x="2013" y="2049"/>
                    <a:pt x="1882" y="3061"/>
                  </a:cubicBezTo>
                  <a:cubicBezTo>
                    <a:pt x="1786" y="3894"/>
                    <a:pt x="1667" y="4763"/>
                    <a:pt x="1179" y="5275"/>
                  </a:cubicBezTo>
                  <a:cubicBezTo>
                    <a:pt x="1138" y="5316"/>
                    <a:pt x="1091" y="5329"/>
                    <a:pt x="1054" y="5329"/>
                  </a:cubicBezTo>
                  <a:cubicBezTo>
                    <a:pt x="1038" y="5329"/>
                    <a:pt x="1023" y="5326"/>
                    <a:pt x="1012" y="5323"/>
                  </a:cubicBezTo>
                  <a:cubicBezTo>
                    <a:pt x="953" y="5311"/>
                    <a:pt x="893" y="5263"/>
                    <a:pt x="881" y="5204"/>
                  </a:cubicBezTo>
                  <a:cubicBezTo>
                    <a:pt x="798" y="4906"/>
                    <a:pt x="691" y="4418"/>
                    <a:pt x="703" y="3668"/>
                  </a:cubicBezTo>
                  <a:cubicBezTo>
                    <a:pt x="715" y="2918"/>
                    <a:pt x="512" y="2620"/>
                    <a:pt x="346" y="2513"/>
                  </a:cubicBezTo>
                  <a:cubicBezTo>
                    <a:pt x="465" y="2037"/>
                    <a:pt x="1012" y="334"/>
                    <a:pt x="2227" y="334"/>
                  </a:cubicBezTo>
                  <a:close/>
                  <a:moveTo>
                    <a:pt x="5513" y="5847"/>
                  </a:moveTo>
                  <a:cubicBezTo>
                    <a:pt x="5977" y="5847"/>
                    <a:pt x="6370" y="6085"/>
                    <a:pt x="6370" y="6382"/>
                  </a:cubicBezTo>
                  <a:cubicBezTo>
                    <a:pt x="6370" y="6632"/>
                    <a:pt x="6001" y="6811"/>
                    <a:pt x="5739" y="6930"/>
                  </a:cubicBezTo>
                  <a:lnTo>
                    <a:pt x="5715" y="6930"/>
                  </a:lnTo>
                  <a:cubicBezTo>
                    <a:pt x="5650" y="6960"/>
                    <a:pt x="5576" y="6975"/>
                    <a:pt x="5501" y="6975"/>
                  </a:cubicBezTo>
                  <a:cubicBezTo>
                    <a:pt x="5427" y="6975"/>
                    <a:pt x="5352" y="6960"/>
                    <a:pt x="5287" y="6930"/>
                  </a:cubicBezTo>
                  <a:lnTo>
                    <a:pt x="5275" y="6930"/>
                  </a:lnTo>
                  <a:cubicBezTo>
                    <a:pt x="5001" y="6811"/>
                    <a:pt x="4632" y="6632"/>
                    <a:pt x="4632" y="6382"/>
                  </a:cubicBezTo>
                  <a:cubicBezTo>
                    <a:pt x="4632" y="6097"/>
                    <a:pt x="5037" y="5847"/>
                    <a:pt x="5513" y="5847"/>
                  </a:cubicBezTo>
                  <a:close/>
                  <a:moveTo>
                    <a:pt x="8847" y="298"/>
                  </a:moveTo>
                  <a:cubicBezTo>
                    <a:pt x="10061" y="298"/>
                    <a:pt x="10597" y="1989"/>
                    <a:pt x="10716" y="2465"/>
                  </a:cubicBezTo>
                  <a:cubicBezTo>
                    <a:pt x="10502" y="2620"/>
                    <a:pt x="10276" y="2918"/>
                    <a:pt x="10287" y="3656"/>
                  </a:cubicBezTo>
                  <a:cubicBezTo>
                    <a:pt x="10299" y="4406"/>
                    <a:pt x="10204" y="4894"/>
                    <a:pt x="10109" y="5192"/>
                  </a:cubicBezTo>
                  <a:cubicBezTo>
                    <a:pt x="10097" y="5251"/>
                    <a:pt x="10037" y="5299"/>
                    <a:pt x="9978" y="5311"/>
                  </a:cubicBezTo>
                  <a:cubicBezTo>
                    <a:pt x="9968" y="5311"/>
                    <a:pt x="9955" y="5312"/>
                    <a:pt x="9940" y="5312"/>
                  </a:cubicBezTo>
                  <a:cubicBezTo>
                    <a:pt x="9902" y="5312"/>
                    <a:pt x="9854" y="5306"/>
                    <a:pt x="9811" y="5263"/>
                  </a:cubicBezTo>
                  <a:cubicBezTo>
                    <a:pt x="9311" y="4739"/>
                    <a:pt x="9204" y="3882"/>
                    <a:pt x="9097" y="3049"/>
                  </a:cubicBezTo>
                  <a:cubicBezTo>
                    <a:pt x="9025" y="2501"/>
                    <a:pt x="8966" y="1918"/>
                    <a:pt x="8763" y="1441"/>
                  </a:cubicBezTo>
                  <a:cubicBezTo>
                    <a:pt x="8745" y="1369"/>
                    <a:pt x="8678" y="1337"/>
                    <a:pt x="8616" y="1337"/>
                  </a:cubicBezTo>
                  <a:cubicBezTo>
                    <a:pt x="8597" y="1337"/>
                    <a:pt x="8578" y="1340"/>
                    <a:pt x="8561" y="1346"/>
                  </a:cubicBezTo>
                  <a:cubicBezTo>
                    <a:pt x="8466" y="1382"/>
                    <a:pt x="8442" y="1489"/>
                    <a:pt x="8466" y="1560"/>
                  </a:cubicBezTo>
                  <a:cubicBezTo>
                    <a:pt x="8656" y="1989"/>
                    <a:pt x="8716" y="2525"/>
                    <a:pt x="8787" y="3072"/>
                  </a:cubicBezTo>
                  <a:cubicBezTo>
                    <a:pt x="8871" y="3787"/>
                    <a:pt x="8966" y="4513"/>
                    <a:pt x="9311" y="5097"/>
                  </a:cubicBezTo>
                  <a:cubicBezTo>
                    <a:pt x="9228" y="5739"/>
                    <a:pt x="8966" y="6251"/>
                    <a:pt x="8752" y="6561"/>
                  </a:cubicBezTo>
                  <a:cubicBezTo>
                    <a:pt x="8561" y="6847"/>
                    <a:pt x="8323" y="7085"/>
                    <a:pt x="8085" y="7263"/>
                  </a:cubicBezTo>
                  <a:cubicBezTo>
                    <a:pt x="8073" y="6978"/>
                    <a:pt x="7906" y="6704"/>
                    <a:pt x="7632" y="6513"/>
                  </a:cubicBezTo>
                  <a:cubicBezTo>
                    <a:pt x="7382" y="6323"/>
                    <a:pt x="7037" y="6216"/>
                    <a:pt x="6680" y="6204"/>
                  </a:cubicBezTo>
                  <a:cubicBezTo>
                    <a:pt x="6585" y="5799"/>
                    <a:pt x="6108" y="5513"/>
                    <a:pt x="5513" y="5513"/>
                  </a:cubicBezTo>
                  <a:cubicBezTo>
                    <a:pt x="4918" y="5513"/>
                    <a:pt x="4441" y="5811"/>
                    <a:pt x="4334" y="6204"/>
                  </a:cubicBezTo>
                  <a:cubicBezTo>
                    <a:pt x="4263" y="6204"/>
                    <a:pt x="4191" y="6216"/>
                    <a:pt x="4108" y="6216"/>
                  </a:cubicBezTo>
                  <a:cubicBezTo>
                    <a:pt x="4025" y="6228"/>
                    <a:pt x="3965" y="6311"/>
                    <a:pt x="3977" y="6394"/>
                  </a:cubicBezTo>
                  <a:cubicBezTo>
                    <a:pt x="3989" y="6466"/>
                    <a:pt x="4049" y="6525"/>
                    <a:pt x="4144" y="6525"/>
                  </a:cubicBezTo>
                  <a:lnTo>
                    <a:pt x="4168" y="6525"/>
                  </a:lnTo>
                  <a:cubicBezTo>
                    <a:pt x="4227" y="6513"/>
                    <a:pt x="4287" y="6513"/>
                    <a:pt x="4346" y="6513"/>
                  </a:cubicBezTo>
                  <a:cubicBezTo>
                    <a:pt x="4453" y="6871"/>
                    <a:pt x="4870" y="7061"/>
                    <a:pt x="5156" y="7192"/>
                  </a:cubicBezTo>
                  <a:lnTo>
                    <a:pt x="5168" y="7192"/>
                  </a:lnTo>
                  <a:cubicBezTo>
                    <a:pt x="5287" y="7240"/>
                    <a:pt x="5406" y="7275"/>
                    <a:pt x="5525" y="7275"/>
                  </a:cubicBezTo>
                  <a:cubicBezTo>
                    <a:pt x="5644" y="7275"/>
                    <a:pt x="5763" y="7240"/>
                    <a:pt x="5882" y="7192"/>
                  </a:cubicBezTo>
                  <a:lnTo>
                    <a:pt x="5894" y="7192"/>
                  </a:lnTo>
                  <a:cubicBezTo>
                    <a:pt x="6192" y="7061"/>
                    <a:pt x="6608" y="6871"/>
                    <a:pt x="6704" y="6513"/>
                  </a:cubicBezTo>
                  <a:cubicBezTo>
                    <a:pt x="7299" y="6525"/>
                    <a:pt x="7787" y="6882"/>
                    <a:pt x="7787" y="7299"/>
                  </a:cubicBezTo>
                  <a:cubicBezTo>
                    <a:pt x="7787" y="7728"/>
                    <a:pt x="7287" y="8085"/>
                    <a:pt x="6656" y="8085"/>
                  </a:cubicBezTo>
                  <a:cubicBezTo>
                    <a:pt x="6346" y="8085"/>
                    <a:pt x="6049" y="8002"/>
                    <a:pt x="5834" y="7835"/>
                  </a:cubicBezTo>
                  <a:cubicBezTo>
                    <a:pt x="5745" y="7769"/>
                    <a:pt x="5641" y="7737"/>
                    <a:pt x="5537" y="7737"/>
                  </a:cubicBezTo>
                  <a:cubicBezTo>
                    <a:pt x="5433" y="7737"/>
                    <a:pt x="5328" y="7769"/>
                    <a:pt x="5239" y="7835"/>
                  </a:cubicBezTo>
                  <a:cubicBezTo>
                    <a:pt x="5025" y="8002"/>
                    <a:pt x="4739" y="8085"/>
                    <a:pt x="4430" y="8085"/>
                  </a:cubicBezTo>
                  <a:cubicBezTo>
                    <a:pt x="3799" y="8085"/>
                    <a:pt x="3298" y="7740"/>
                    <a:pt x="3298" y="7299"/>
                  </a:cubicBezTo>
                  <a:cubicBezTo>
                    <a:pt x="3298" y="7109"/>
                    <a:pt x="3394" y="6930"/>
                    <a:pt x="3572" y="6775"/>
                  </a:cubicBezTo>
                  <a:cubicBezTo>
                    <a:pt x="3656" y="6716"/>
                    <a:pt x="3656" y="6621"/>
                    <a:pt x="3608" y="6561"/>
                  </a:cubicBezTo>
                  <a:cubicBezTo>
                    <a:pt x="3578" y="6523"/>
                    <a:pt x="3519" y="6500"/>
                    <a:pt x="3465" y="6500"/>
                  </a:cubicBezTo>
                  <a:cubicBezTo>
                    <a:pt x="3434" y="6500"/>
                    <a:pt x="3404" y="6508"/>
                    <a:pt x="3382" y="6525"/>
                  </a:cubicBezTo>
                  <a:cubicBezTo>
                    <a:pt x="3132" y="6716"/>
                    <a:pt x="2989" y="6978"/>
                    <a:pt x="2977" y="7240"/>
                  </a:cubicBezTo>
                  <a:cubicBezTo>
                    <a:pt x="2739" y="7061"/>
                    <a:pt x="2501" y="6823"/>
                    <a:pt x="2310" y="6549"/>
                  </a:cubicBezTo>
                  <a:cubicBezTo>
                    <a:pt x="2096" y="6228"/>
                    <a:pt x="1834" y="5739"/>
                    <a:pt x="1763" y="5085"/>
                  </a:cubicBezTo>
                  <a:cubicBezTo>
                    <a:pt x="2096" y="4513"/>
                    <a:pt x="2191" y="3775"/>
                    <a:pt x="2275" y="3061"/>
                  </a:cubicBezTo>
                  <a:cubicBezTo>
                    <a:pt x="2358" y="2489"/>
                    <a:pt x="2417" y="1953"/>
                    <a:pt x="2596" y="1513"/>
                  </a:cubicBezTo>
                  <a:cubicBezTo>
                    <a:pt x="2786" y="1048"/>
                    <a:pt x="3072" y="786"/>
                    <a:pt x="3489" y="632"/>
                  </a:cubicBezTo>
                  <a:cubicBezTo>
                    <a:pt x="3627" y="681"/>
                    <a:pt x="3748" y="700"/>
                    <a:pt x="3863" y="700"/>
                  </a:cubicBezTo>
                  <a:cubicBezTo>
                    <a:pt x="4027" y="700"/>
                    <a:pt x="4178" y="662"/>
                    <a:pt x="4346" y="620"/>
                  </a:cubicBezTo>
                  <a:cubicBezTo>
                    <a:pt x="4620" y="548"/>
                    <a:pt x="4953" y="453"/>
                    <a:pt x="5573" y="453"/>
                  </a:cubicBezTo>
                  <a:cubicBezTo>
                    <a:pt x="6180" y="453"/>
                    <a:pt x="6501" y="548"/>
                    <a:pt x="6787" y="620"/>
                  </a:cubicBezTo>
                  <a:cubicBezTo>
                    <a:pt x="6954" y="667"/>
                    <a:pt x="7120" y="715"/>
                    <a:pt x="7275" y="715"/>
                  </a:cubicBezTo>
                  <a:cubicBezTo>
                    <a:pt x="7394" y="715"/>
                    <a:pt x="7525" y="691"/>
                    <a:pt x="7656" y="632"/>
                  </a:cubicBezTo>
                  <a:cubicBezTo>
                    <a:pt x="7870" y="715"/>
                    <a:pt x="8073" y="834"/>
                    <a:pt x="8216" y="989"/>
                  </a:cubicBezTo>
                  <a:cubicBezTo>
                    <a:pt x="8245" y="1019"/>
                    <a:pt x="8287" y="1034"/>
                    <a:pt x="8329" y="1034"/>
                  </a:cubicBezTo>
                  <a:cubicBezTo>
                    <a:pt x="8371" y="1034"/>
                    <a:pt x="8412" y="1019"/>
                    <a:pt x="8442" y="989"/>
                  </a:cubicBezTo>
                  <a:cubicBezTo>
                    <a:pt x="8501" y="929"/>
                    <a:pt x="8501" y="822"/>
                    <a:pt x="8442" y="763"/>
                  </a:cubicBezTo>
                  <a:cubicBezTo>
                    <a:pt x="8323" y="644"/>
                    <a:pt x="8192" y="548"/>
                    <a:pt x="8049" y="465"/>
                  </a:cubicBezTo>
                  <a:cubicBezTo>
                    <a:pt x="8287" y="382"/>
                    <a:pt x="8585" y="298"/>
                    <a:pt x="8847" y="298"/>
                  </a:cubicBezTo>
                  <a:close/>
                  <a:moveTo>
                    <a:pt x="3929" y="8395"/>
                  </a:moveTo>
                  <a:lnTo>
                    <a:pt x="3929" y="8395"/>
                  </a:lnTo>
                  <a:cubicBezTo>
                    <a:pt x="4072" y="8418"/>
                    <a:pt x="4215" y="8430"/>
                    <a:pt x="4382" y="8430"/>
                  </a:cubicBezTo>
                  <a:lnTo>
                    <a:pt x="4489" y="8430"/>
                  </a:lnTo>
                  <a:lnTo>
                    <a:pt x="4489" y="8787"/>
                  </a:lnTo>
                  <a:lnTo>
                    <a:pt x="4489" y="8906"/>
                  </a:lnTo>
                  <a:cubicBezTo>
                    <a:pt x="4227" y="8764"/>
                    <a:pt x="4049" y="8585"/>
                    <a:pt x="3929" y="8395"/>
                  </a:cubicBezTo>
                  <a:close/>
                  <a:moveTo>
                    <a:pt x="7061" y="8395"/>
                  </a:moveTo>
                  <a:lnTo>
                    <a:pt x="7061" y="8395"/>
                  </a:lnTo>
                  <a:cubicBezTo>
                    <a:pt x="6942" y="8585"/>
                    <a:pt x="6763" y="8764"/>
                    <a:pt x="6513" y="8906"/>
                  </a:cubicBezTo>
                  <a:lnTo>
                    <a:pt x="6513" y="8787"/>
                  </a:lnTo>
                  <a:lnTo>
                    <a:pt x="6513" y="8430"/>
                  </a:lnTo>
                  <a:lnTo>
                    <a:pt x="6608" y="8430"/>
                  </a:lnTo>
                  <a:cubicBezTo>
                    <a:pt x="6763" y="8430"/>
                    <a:pt x="6906" y="8418"/>
                    <a:pt x="7061" y="8395"/>
                  </a:cubicBezTo>
                  <a:close/>
                  <a:moveTo>
                    <a:pt x="5656" y="8168"/>
                  </a:moveTo>
                  <a:cubicBezTo>
                    <a:pt x="5823" y="8275"/>
                    <a:pt x="6001" y="8347"/>
                    <a:pt x="6192" y="8395"/>
                  </a:cubicBezTo>
                  <a:lnTo>
                    <a:pt x="6192" y="8787"/>
                  </a:lnTo>
                  <a:cubicBezTo>
                    <a:pt x="6192" y="9180"/>
                    <a:pt x="5882" y="9490"/>
                    <a:pt x="5489" y="9490"/>
                  </a:cubicBezTo>
                  <a:cubicBezTo>
                    <a:pt x="5108" y="9490"/>
                    <a:pt x="4799" y="9180"/>
                    <a:pt x="4799" y="8787"/>
                  </a:cubicBezTo>
                  <a:lnTo>
                    <a:pt x="4799" y="8395"/>
                  </a:lnTo>
                  <a:cubicBezTo>
                    <a:pt x="4989" y="8347"/>
                    <a:pt x="5180" y="8275"/>
                    <a:pt x="5334" y="8168"/>
                  </a:cubicBezTo>
                  <a:lnTo>
                    <a:pt x="5334" y="8633"/>
                  </a:lnTo>
                  <a:cubicBezTo>
                    <a:pt x="5334" y="8716"/>
                    <a:pt x="5406" y="8787"/>
                    <a:pt x="5489" y="8787"/>
                  </a:cubicBezTo>
                  <a:cubicBezTo>
                    <a:pt x="5584" y="8787"/>
                    <a:pt x="5656" y="8716"/>
                    <a:pt x="5656" y="8633"/>
                  </a:cubicBezTo>
                  <a:lnTo>
                    <a:pt x="5656" y="8168"/>
                  </a:lnTo>
                  <a:close/>
                  <a:moveTo>
                    <a:pt x="2239" y="1"/>
                  </a:moveTo>
                  <a:cubicBezTo>
                    <a:pt x="1536" y="1"/>
                    <a:pt x="929" y="441"/>
                    <a:pt x="477" y="1287"/>
                  </a:cubicBezTo>
                  <a:cubicBezTo>
                    <a:pt x="155" y="1906"/>
                    <a:pt x="24" y="2513"/>
                    <a:pt x="24" y="2537"/>
                  </a:cubicBezTo>
                  <a:cubicBezTo>
                    <a:pt x="0" y="2584"/>
                    <a:pt x="0" y="2632"/>
                    <a:pt x="36" y="2680"/>
                  </a:cubicBezTo>
                  <a:cubicBezTo>
                    <a:pt x="60" y="2703"/>
                    <a:pt x="96" y="2727"/>
                    <a:pt x="143" y="2727"/>
                  </a:cubicBezTo>
                  <a:cubicBezTo>
                    <a:pt x="167" y="2751"/>
                    <a:pt x="405" y="2882"/>
                    <a:pt x="393" y="3656"/>
                  </a:cubicBezTo>
                  <a:cubicBezTo>
                    <a:pt x="381" y="4430"/>
                    <a:pt x="477" y="4977"/>
                    <a:pt x="584" y="5287"/>
                  </a:cubicBezTo>
                  <a:cubicBezTo>
                    <a:pt x="643" y="5466"/>
                    <a:pt x="774" y="5585"/>
                    <a:pt x="953" y="5632"/>
                  </a:cubicBezTo>
                  <a:cubicBezTo>
                    <a:pt x="1001" y="5656"/>
                    <a:pt x="1036" y="5656"/>
                    <a:pt x="1072" y="5656"/>
                  </a:cubicBezTo>
                  <a:cubicBezTo>
                    <a:pt x="1215" y="5656"/>
                    <a:pt x="1334" y="5597"/>
                    <a:pt x="1429" y="5501"/>
                  </a:cubicBezTo>
                  <a:lnTo>
                    <a:pt x="1453" y="5489"/>
                  </a:lnTo>
                  <a:cubicBezTo>
                    <a:pt x="1667" y="6549"/>
                    <a:pt x="2370" y="7371"/>
                    <a:pt x="3037" y="7716"/>
                  </a:cubicBezTo>
                  <a:cubicBezTo>
                    <a:pt x="3120" y="7871"/>
                    <a:pt x="3239" y="8014"/>
                    <a:pt x="3394" y="8133"/>
                  </a:cubicBezTo>
                  <a:lnTo>
                    <a:pt x="3537" y="8228"/>
                  </a:lnTo>
                  <a:cubicBezTo>
                    <a:pt x="3668" y="8633"/>
                    <a:pt x="4037" y="9121"/>
                    <a:pt x="4668" y="9347"/>
                  </a:cubicBezTo>
                  <a:cubicBezTo>
                    <a:pt x="4846" y="9645"/>
                    <a:pt x="5168" y="9835"/>
                    <a:pt x="5537" y="9835"/>
                  </a:cubicBezTo>
                  <a:cubicBezTo>
                    <a:pt x="5918" y="9835"/>
                    <a:pt x="6239" y="9645"/>
                    <a:pt x="6418" y="9347"/>
                  </a:cubicBezTo>
                  <a:cubicBezTo>
                    <a:pt x="7049" y="9121"/>
                    <a:pt x="7406" y="8633"/>
                    <a:pt x="7549" y="8228"/>
                  </a:cubicBezTo>
                  <a:lnTo>
                    <a:pt x="7680" y="8133"/>
                  </a:lnTo>
                  <a:cubicBezTo>
                    <a:pt x="7847" y="8014"/>
                    <a:pt x="7966" y="7883"/>
                    <a:pt x="8037" y="7716"/>
                  </a:cubicBezTo>
                  <a:cubicBezTo>
                    <a:pt x="8692" y="7371"/>
                    <a:pt x="9406" y="6549"/>
                    <a:pt x="9633" y="5489"/>
                  </a:cubicBezTo>
                  <a:lnTo>
                    <a:pt x="9644" y="5501"/>
                  </a:lnTo>
                  <a:cubicBezTo>
                    <a:pt x="9740" y="5608"/>
                    <a:pt x="9871" y="5656"/>
                    <a:pt x="10002" y="5656"/>
                  </a:cubicBezTo>
                  <a:cubicBezTo>
                    <a:pt x="10049" y="5656"/>
                    <a:pt x="10085" y="5656"/>
                    <a:pt x="10121" y="5632"/>
                  </a:cubicBezTo>
                  <a:cubicBezTo>
                    <a:pt x="10299" y="5585"/>
                    <a:pt x="10442" y="5454"/>
                    <a:pt x="10502" y="5287"/>
                  </a:cubicBezTo>
                  <a:cubicBezTo>
                    <a:pt x="10585" y="4977"/>
                    <a:pt x="10704" y="4442"/>
                    <a:pt x="10692" y="3656"/>
                  </a:cubicBezTo>
                  <a:cubicBezTo>
                    <a:pt x="10680" y="2882"/>
                    <a:pt x="10918" y="2751"/>
                    <a:pt x="10942" y="2727"/>
                  </a:cubicBezTo>
                  <a:cubicBezTo>
                    <a:pt x="10990" y="2727"/>
                    <a:pt x="11014" y="2703"/>
                    <a:pt x="11049" y="2680"/>
                  </a:cubicBezTo>
                  <a:cubicBezTo>
                    <a:pt x="11002" y="2644"/>
                    <a:pt x="11014" y="2596"/>
                    <a:pt x="11002" y="2537"/>
                  </a:cubicBezTo>
                  <a:cubicBezTo>
                    <a:pt x="11002" y="2513"/>
                    <a:pt x="10871" y="1906"/>
                    <a:pt x="10537" y="1287"/>
                  </a:cubicBezTo>
                  <a:cubicBezTo>
                    <a:pt x="10097" y="441"/>
                    <a:pt x="9490" y="1"/>
                    <a:pt x="8787" y="1"/>
                  </a:cubicBezTo>
                  <a:cubicBezTo>
                    <a:pt x="8263" y="1"/>
                    <a:pt x="7597" y="310"/>
                    <a:pt x="7525" y="358"/>
                  </a:cubicBezTo>
                  <a:cubicBezTo>
                    <a:pt x="7410" y="398"/>
                    <a:pt x="7314" y="415"/>
                    <a:pt x="7221" y="415"/>
                  </a:cubicBezTo>
                  <a:cubicBezTo>
                    <a:pt x="7093" y="415"/>
                    <a:pt x="6970" y="382"/>
                    <a:pt x="6811" y="334"/>
                  </a:cubicBezTo>
                  <a:cubicBezTo>
                    <a:pt x="6537" y="263"/>
                    <a:pt x="6156" y="155"/>
                    <a:pt x="5513" y="155"/>
                  </a:cubicBezTo>
                  <a:cubicBezTo>
                    <a:pt x="4870" y="155"/>
                    <a:pt x="4489" y="263"/>
                    <a:pt x="4215" y="334"/>
                  </a:cubicBezTo>
                  <a:cubicBezTo>
                    <a:pt x="4049" y="382"/>
                    <a:pt x="3932" y="415"/>
                    <a:pt x="3806" y="415"/>
                  </a:cubicBezTo>
                  <a:cubicBezTo>
                    <a:pt x="3716" y="415"/>
                    <a:pt x="3621" y="398"/>
                    <a:pt x="3501" y="358"/>
                  </a:cubicBezTo>
                  <a:cubicBezTo>
                    <a:pt x="3429" y="310"/>
                    <a:pt x="2763" y="1"/>
                    <a:pt x="2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0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Usos del agua </a:t>
            </a:r>
            <a:br>
              <a:rPr lang="es-CO" dirty="0" smtClean="0"/>
            </a:br>
            <a:r>
              <a:rPr lang="es-CO" dirty="0" smtClean="0"/>
              <a:t> </a:t>
            </a:r>
            <a:endParaRPr dirty="0"/>
          </a:p>
        </p:txBody>
      </p:sp>
      <p:pic>
        <p:nvPicPr>
          <p:cNvPr id="2142" name="Google Shape;2142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3294245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3" name="Google Shape;2143;p4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759925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4" name="Google Shape;2144;p4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5822947" y="33654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5" name="Google Shape;2145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759925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6" name="Google Shape;2146;p40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>
            <a:off x="5822959" y="1601700"/>
            <a:ext cx="842174" cy="7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7" name="Google Shape;2147;p40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3294234" y="1601697"/>
            <a:ext cx="842174" cy="70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148" name="Google Shape;2148;p40"/>
          <p:cNvSpPr txBox="1">
            <a:spLocks noGrp="1"/>
          </p:cNvSpPr>
          <p:nvPr>
            <p:ph type="title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149" name="Google Shape;2149;p40"/>
          <p:cNvSpPr txBox="1">
            <a:spLocks noGrp="1"/>
          </p:cNvSpPr>
          <p:nvPr>
            <p:ph type="title" idx="2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150" name="Google Shape;2150;p40"/>
          <p:cNvSpPr txBox="1">
            <a:spLocks noGrp="1"/>
          </p:cNvSpPr>
          <p:nvPr>
            <p:ph type="title" idx="3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51" name="Google Shape;2151;p40"/>
          <p:cNvSpPr txBox="1">
            <a:spLocks noGrp="1"/>
          </p:cNvSpPr>
          <p:nvPr>
            <p:ph type="title" idx="4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52" name="Google Shape;2152;p40"/>
          <p:cNvSpPr txBox="1">
            <a:spLocks noGrp="1"/>
          </p:cNvSpPr>
          <p:nvPr>
            <p:ph type="title" idx="5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53" name="Google Shape;2153;p40"/>
          <p:cNvSpPr txBox="1">
            <a:spLocks noGrp="1"/>
          </p:cNvSpPr>
          <p:nvPr>
            <p:ph type="title" idx="6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55" name="Google Shape;2155;p40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O" dirty="0"/>
              <a:t>industrias</a:t>
            </a:r>
            <a:endParaRPr dirty="0"/>
          </a:p>
        </p:txBody>
      </p:sp>
      <p:sp>
        <p:nvSpPr>
          <p:cNvPr id="2157" name="Google Shape;2157;p40"/>
          <p:cNvSpPr txBox="1">
            <a:spLocks noGrp="1"/>
          </p:cNvSpPr>
          <p:nvPr>
            <p:ph type="subTitle" idx="9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Energía </a:t>
            </a:r>
            <a:endParaRPr dirty="0"/>
          </a:p>
        </p:txBody>
      </p:sp>
      <p:sp>
        <p:nvSpPr>
          <p:cNvPr id="2159" name="Google Shape;2159;p40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O" dirty="0"/>
              <a:t>cocinar</a:t>
            </a:r>
            <a:endParaRPr dirty="0"/>
          </a:p>
        </p:txBody>
      </p:sp>
      <p:sp>
        <p:nvSpPr>
          <p:cNvPr id="2161" name="Google Shape;2161;p40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O" dirty="0"/>
              <a:t>agricultura</a:t>
            </a:r>
            <a:endParaRPr dirty="0"/>
          </a:p>
        </p:txBody>
      </p:sp>
      <p:sp>
        <p:nvSpPr>
          <p:cNvPr id="2163" name="Google Shape;2163;p40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Beber </a:t>
            </a:r>
            <a:endParaRPr dirty="0"/>
          </a:p>
        </p:txBody>
      </p:sp>
      <p:sp>
        <p:nvSpPr>
          <p:cNvPr id="2165" name="Google Shape;2165;p40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O" dirty="0"/>
              <a:t> limpieza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41"/>
          <p:cNvSpPr txBox="1">
            <a:spLocks noGrp="1"/>
          </p:cNvSpPr>
          <p:nvPr>
            <p:ph type="subTitle" idx="1"/>
          </p:nvPr>
        </p:nvSpPr>
        <p:spPr>
          <a:xfrm>
            <a:off x="671450" y="1347614"/>
            <a:ext cx="3612518" cy="2880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es-CO" dirty="0"/>
              <a:t>El agua es el componente más abundante en los medios orgánicos ya que los seres vivos están compuestos por un 70% de agua</a:t>
            </a:r>
            <a:r>
              <a:rPr lang="es-CO" dirty="0" smtClean="0"/>
              <a:t>.</a:t>
            </a:r>
          </a:p>
          <a:p>
            <a:pPr marL="0" lvl="0" indent="0" algn="just"/>
            <a:r>
              <a:rPr lang="es-CO" dirty="0" smtClean="0"/>
              <a:t>El</a:t>
            </a:r>
            <a:r>
              <a:rPr lang="es-CO" dirty="0"/>
              <a:t> </a:t>
            </a:r>
            <a:r>
              <a:rPr lang="es-CO" b="1" dirty="0"/>
              <a:t>agua</a:t>
            </a:r>
            <a:r>
              <a:rPr lang="es-CO" dirty="0"/>
              <a:t> ayuda a mantener la temperatura de tu cuerpo normal. También necesitas </a:t>
            </a:r>
            <a:r>
              <a:rPr lang="es-CO" b="1" dirty="0"/>
              <a:t>agua</a:t>
            </a:r>
            <a:r>
              <a:rPr lang="es-CO" dirty="0"/>
              <a:t> para digerir los alimentos y para eliminar los productos de desecho. El </a:t>
            </a:r>
            <a:r>
              <a:rPr lang="es-CO" b="1" dirty="0"/>
              <a:t>agua</a:t>
            </a:r>
            <a:r>
              <a:rPr lang="es-CO" dirty="0"/>
              <a:t> es necesaria para los jugos digestivos, la orina y las </a:t>
            </a:r>
            <a:r>
              <a:rPr lang="es-CO" dirty="0" smtClean="0"/>
              <a:t>heces.</a:t>
            </a:r>
            <a:endParaRPr dirty="0"/>
          </a:p>
        </p:txBody>
      </p:sp>
      <p:sp>
        <p:nvSpPr>
          <p:cNvPr id="2172" name="Google Shape;2172;p41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3" name="Google Shape;2173;p41"/>
          <p:cNvSpPr txBox="1">
            <a:spLocks noGrp="1"/>
          </p:cNvSpPr>
          <p:nvPr>
            <p:ph type="ctrTitle"/>
          </p:nvPr>
        </p:nvSpPr>
        <p:spPr>
          <a:xfrm>
            <a:off x="611560" y="771550"/>
            <a:ext cx="2604300" cy="5760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Beber </a:t>
            </a:r>
            <a:endParaRPr dirty="0"/>
          </a:p>
        </p:txBody>
      </p:sp>
      <p:grpSp>
        <p:nvGrpSpPr>
          <p:cNvPr id="6" name="Google Shape;14916;p88"/>
          <p:cNvGrpSpPr/>
          <p:nvPr/>
        </p:nvGrpSpPr>
        <p:grpSpPr>
          <a:xfrm>
            <a:off x="5292080" y="1703432"/>
            <a:ext cx="1630793" cy="1872208"/>
            <a:chOff x="7993805" y="2427122"/>
            <a:chExt cx="356256" cy="351808"/>
          </a:xfrm>
        </p:grpSpPr>
        <p:sp>
          <p:nvSpPr>
            <p:cNvPr id="7" name="Google Shape;14917;p88"/>
            <p:cNvSpPr/>
            <p:nvPr/>
          </p:nvSpPr>
          <p:spPr>
            <a:xfrm>
              <a:off x="8154957" y="2427122"/>
              <a:ext cx="195104" cy="194464"/>
            </a:xfrm>
            <a:custGeom>
              <a:avLst/>
              <a:gdLst/>
              <a:ahLst/>
              <a:cxnLst/>
              <a:rect l="l" t="t" r="r" b="b"/>
              <a:pathLst>
                <a:path w="6097" h="6077" extrusionOk="0">
                  <a:moveTo>
                    <a:pt x="299" y="0"/>
                  </a:moveTo>
                  <a:cubicBezTo>
                    <a:pt x="228" y="0"/>
                    <a:pt x="159" y="25"/>
                    <a:pt x="108" y="76"/>
                  </a:cubicBezTo>
                  <a:cubicBezTo>
                    <a:pt x="13" y="171"/>
                    <a:pt x="1" y="290"/>
                    <a:pt x="60" y="409"/>
                  </a:cubicBezTo>
                  <a:cubicBezTo>
                    <a:pt x="406" y="1028"/>
                    <a:pt x="644" y="1790"/>
                    <a:pt x="858" y="2517"/>
                  </a:cubicBezTo>
                  <a:cubicBezTo>
                    <a:pt x="1191" y="3588"/>
                    <a:pt x="1537" y="4695"/>
                    <a:pt x="2227" y="5410"/>
                  </a:cubicBezTo>
                  <a:cubicBezTo>
                    <a:pt x="2644" y="5838"/>
                    <a:pt x="3227" y="6077"/>
                    <a:pt x="3835" y="6077"/>
                  </a:cubicBezTo>
                  <a:lnTo>
                    <a:pt x="3858" y="6077"/>
                  </a:lnTo>
                  <a:cubicBezTo>
                    <a:pt x="4466" y="6077"/>
                    <a:pt x="5025" y="5850"/>
                    <a:pt x="5442" y="5422"/>
                  </a:cubicBezTo>
                  <a:cubicBezTo>
                    <a:pt x="5859" y="4993"/>
                    <a:pt x="6097" y="4422"/>
                    <a:pt x="6097" y="3814"/>
                  </a:cubicBezTo>
                  <a:cubicBezTo>
                    <a:pt x="6085" y="3219"/>
                    <a:pt x="5859" y="2659"/>
                    <a:pt x="5430" y="2243"/>
                  </a:cubicBezTo>
                  <a:cubicBezTo>
                    <a:pt x="4728" y="1540"/>
                    <a:pt x="3620" y="1195"/>
                    <a:pt x="2537" y="874"/>
                  </a:cubicBezTo>
                  <a:cubicBezTo>
                    <a:pt x="2287" y="790"/>
                    <a:pt x="2025" y="707"/>
                    <a:pt x="1751" y="612"/>
                  </a:cubicBezTo>
                  <a:cubicBezTo>
                    <a:pt x="1737" y="607"/>
                    <a:pt x="1722" y="605"/>
                    <a:pt x="1707" y="605"/>
                  </a:cubicBezTo>
                  <a:cubicBezTo>
                    <a:pt x="1637" y="605"/>
                    <a:pt x="1568" y="650"/>
                    <a:pt x="1549" y="719"/>
                  </a:cubicBezTo>
                  <a:cubicBezTo>
                    <a:pt x="1513" y="814"/>
                    <a:pt x="1561" y="897"/>
                    <a:pt x="1644" y="933"/>
                  </a:cubicBezTo>
                  <a:cubicBezTo>
                    <a:pt x="1918" y="1016"/>
                    <a:pt x="2180" y="1088"/>
                    <a:pt x="2442" y="1183"/>
                  </a:cubicBezTo>
                  <a:cubicBezTo>
                    <a:pt x="3525" y="1505"/>
                    <a:pt x="4537" y="1838"/>
                    <a:pt x="5192" y="2481"/>
                  </a:cubicBezTo>
                  <a:cubicBezTo>
                    <a:pt x="5561" y="2838"/>
                    <a:pt x="5752" y="3326"/>
                    <a:pt x="5775" y="3850"/>
                  </a:cubicBezTo>
                  <a:cubicBezTo>
                    <a:pt x="5775" y="4362"/>
                    <a:pt x="5585" y="4862"/>
                    <a:pt x="5216" y="5219"/>
                  </a:cubicBezTo>
                  <a:cubicBezTo>
                    <a:pt x="4859" y="5565"/>
                    <a:pt x="4370" y="5767"/>
                    <a:pt x="3847" y="5767"/>
                  </a:cubicBezTo>
                  <a:lnTo>
                    <a:pt x="3835" y="5767"/>
                  </a:lnTo>
                  <a:cubicBezTo>
                    <a:pt x="3323" y="5767"/>
                    <a:pt x="2823" y="5553"/>
                    <a:pt x="2465" y="5184"/>
                  </a:cubicBezTo>
                  <a:cubicBezTo>
                    <a:pt x="1834" y="4529"/>
                    <a:pt x="1513" y="3517"/>
                    <a:pt x="1168" y="2433"/>
                  </a:cubicBezTo>
                  <a:cubicBezTo>
                    <a:pt x="965" y="1743"/>
                    <a:pt x="739" y="1028"/>
                    <a:pt x="429" y="409"/>
                  </a:cubicBezTo>
                  <a:lnTo>
                    <a:pt x="429" y="409"/>
                  </a:lnTo>
                  <a:cubicBezTo>
                    <a:pt x="608" y="493"/>
                    <a:pt x="799" y="588"/>
                    <a:pt x="1013" y="659"/>
                  </a:cubicBezTo>
                  <a:cubicBezTo>
                    <a:pt x="1033" y="665"/>
                    <a:pt x="1053" y="668"/>
                    <a:pt x="1073" y="668"/>
                  </a:cubicBezTo>
                  <a:cubicBezTo>
                    <a:pt x="1137" y="668"/>
                    <a:pt x="1197" y="637"/>
                    <a:pt x="1215" y="564"/>
                  </a:cubicBezTo>
                  <a:cubicBezTo>
                    <a:pt x="1251" y="481"/>
                    <a:pt x="1215" y="385"/>
                    <a:pt x="1132" y="362"/>
                  </a:cubicBezTo>
                  <a:cubicBezTo>
                    <a:pt x="858" y="254"/>
                    <a:pt x="644" y="159"/>
                    <a:pt x="429" y="28"/>
                  </a:cubicBezTo>
                  <a:cubicBezTo>
                    <a:pt x="388" y="10"/>
                    <a:pt x="343" y="0"/>
                    <a:pt x="2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918;p88"/>
            <p:cNvSpPr/>
            <p:nvPr/>
          </p:nvSpPr>
          <p:spPr>
            <a:xfrm>
              <a:off x="7993805" y="2477170"/>
              <a:ext cx="136032" cy="222144"/>
            </a:xfrm>
            <a:custGeom>
              <a:avLst/>
              <a:gdLst/>
              <a:ahLst/>
              <a:cxnLst/>
              <a:rect l="l" t="t" r="r" b="b"/>
              <a:pathLst>
                <a:path w="4251" h="6942" extrusionOk="0">
                  <a:moveTo>
                    <a:pt x="1834" y="0"/>
                  </a:moveTo>
                  <a:cubicBezTo>
                    <a:pt x="1715" y="0"/>
                    <a:pt x="1632" y="95"/>
                    <a:pt x="1596" y="214"/>
                  </a:cubicBezTo>
                  <a:cubicBezTo>
                    <a:pt x="1453" y="857"/>
                    <a:pt x="1155" y="1512"/>
                    <a:pt x="870" y="2143"/>
                  </a:cubicBezTo>
                  <a:cubicBezTo>
                    <a:pt x="453" y="3084"/>
                    <a:pt x="0" y="4048"/>
                    <a:pt x="60" y="4965"/>
                  </a:cubicBezTo>
                  <a:cubicBezTo>
                    <a:pt x="96" y="5513"/>
                    <a:pt x="346" y="6013"/>
                    <a:pt x="762" y="6406"/>
                  </a:cubicBezTo>
                  <a:cubicBezTo>
                    <a:pt x="1155" y="6751"/>
                    <a:pt x="1644" y="6941"/>
                    <a:pt x="2144" y="6941"/>
                  </a:cubicBezTo>
                  <a:lnTo>
                    <a:pt x="2286" y="6941"/>
                  </a:lnTo>
                  <a:cubicBezTo>
                    <a:pt x="2834" y="6906"/>
                    <a:pt x="3334" y="6656"/>
                    <a:pt x="3703" y="6227"/>
                  </a:cubicBezTo>
                  <a:cubicBezTo>
                    <a:pt x="4072" y="5810"/>
                    <a:pt x="4251" y="5275"/>
                    <a:pt x="4215" y="4703"/>
                  </a:cubicBezTo>
                  <a:cubicBezTo>
                    <a:pt x="4156" y="3798"/>
                    <a:pt x="3608" y="2893"/>
                    <a:pt x="3072" y="2012"/>
                  </a:cubicBezTo>
                  <a:cubicBezTo>
                    <a:pt x="2953" y="1822"/>
                    <a:pt x="2846" y="1643"/>
                    <a:pt x="2727" y="1441"/>
                  </a:cubicBezTo>
                  <a:cubicBezTo>
                    <a:pt x="2696" y="1395"/>
                    <a:pt x="2646" y="1368"/>
                    <a:pt x="2591" y="1368"/>
                  </a:cubicBezTo>
                  <a:cubicBezTo>
                    <a:pt x="2561" y="1368"/>
                    <a:pt x="2530" y="1376"/>
                    <a:pt x="2501" y="1393"/>
                  </a:cubicBezTo>
                  <a:cubicBezTo>
                    <a:pt x="2429" y="1429"/>
                    <a:pt x="2406" y="1536"/>
                    <a:pt x="2441" y="1607"/>
                  </a:cubicBezTo>
                  <a:cubicBezTo>
                    <a:pt x="2560" y="1810"/>
                    <a:pt x="2667" y="2000"/>
                    <a:pt x="2787" y="2191"/>
                  </a:cubicBezTo>
                  <a:cubicBezTo>
                    <a:pt x="3322" y="3072"/>
                    <a:pt x="3822" y="3905"/>
                    <a:pt x="3894" y="4739"/>
                  </a:cubicBezTo>
                  <a:cubicBezTo>
                    <a:pt x="3918" y="5203"/>
                    <a:pt x="3775" y="5656"/>
                    <a:pt x="3453" y="6013"/>
                  </a:cubicBezTo>
                  <a:cubicBezTo>
                    <a:pt x="3144" y="6370"/>
                    <a:pt x="2715" y="6584"/>
                    <a:pt x="2251" y="6608"/>
                  </a:cubicBezTo>
                  <a:cubicBezTo>
                    <a:pt x="2209" y="6611"/>
                    <a:pt x="2168" y="6613"/>
                    <a:pt x="2127" y="6613"/>
                  </a:cubicBezTo>
                  <a:cubicBezTo>
                    <a:pt x="1708" y="6613"/>
                    <a:pt x="1314" y="6449"/>
                    <a:pt x="989" y="6168"/>
                  </a:cubicBezTo>
                  <a:cubicBezTo>
                    <a:pt x="632" y="5858"/>
                    <a:pt x="417" y="5417"/>
                    <a:pt x="393" y="4941"/>
                  </a:cubicBezTo>
                  <a:cubicBezTo>
                    <a:pt x="346" y="4108"/>
                    <a:pt x="751" y="3239"/>
                    <a:pt x="1167" y="2286"/>
                  </a:cubicBezTo>
                  <a:cubicBezTo>
                    <a:pt x="1429" y="1691"/>
                    <a:pt x="1703" y="1095"/>
                    <a:pt x="1870" y="476"/>
                  </a:cubicBezTo>
                  <a:cubicBezTo>
                    <a:pt x="1929" y="631"/>
                    <a:pt x="2001" y="774"/>
                    <a:pt x="2072" y="941"/>
                  </a:cubicBezTo>
                  <a:cubicBezTo>
                    <a:pt x="2106" y="992"/>
                    <a:pt x="2159" y="1031"/>
                    <a:pt x="2222" y="1031"/>
                  </a:cubicBezTo>
                  <a:cubicBezTo>
                    <a:pt x="2246" y="1031"/>
                    <a:pt x="2272" y="1025"/>
                    <a:pt x="2298" y="1012"/>
                  </a:cubicBezTo>
                  <a:cubicBezTo>
                    <a:pt x="2370" y="976"/>
                    <a:pt x="2417" y="881"/>
                    <a:pt x="2370" y="798"/>
                  </a:cubicBezTo>
                  <a:cubicBezTo>
                    <a:pt x="2263" y="572"/>
                    <a:pt x="2179" y="381"/>
                    <a:pt x="2108" y="179"/>
                  </a:cubicBezTo>
                  <a:cubicBezTo>
                    <a:pt x="2060" y="83"/>
                    <a:pt x="1953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919;p88"/>
            <p:cNvSpPr/>
            <p:nvPr/>
          </p:nvSpPr>
          <p:spPr>
            <a:xfrm>
              <a:off x="8170573" y="2617042"/>
              <a:ext cx="110528" cy="161888"/>
            </a:xfrm>
            <a:custGeom>
              <a:avLst/>
              <a:gdLst/>
              <a:ahLst/>
              <a:cxnLst/>
              <a:rect l="l" t="t" r="r" b="b"/>
              <a:pathLst>
                <a:path w="3454" h="5059" extrusionOk="0">
                  <a:moveTo>
                    <a:pt x="307" y="1"/>
                  </a:moveTo>
                  <a:cubicBezTo>
                    <a:pt x="276" y="1"/>
                    <a:pt x="245" y="8"/>
                    <a:pt x="215" y="22"/>
                  </a:cubicBezTo>
                  <a:cubicBezTo>
                    <a:pt x="108" y="70"/>
                    <a:pt x="61" y="177"/>
                    <a:pt x="72" y="273"/>
                  </a:cubicBezTo>
                  <a:cubicBezTo>
                    <a:pt x="156" y="773"/>
                    <a:pt x="120" y="1320"/>
                    <a:pt x="84" y="1856"/>
                  </a:cubicBezTo>
                  <a:cubicBezTo>
                    <a:pt x="49" y="2642"/>
                    <a:pt x="1" y="3463"/>
                    <a:pt x="299" y="4106"/>
                  </a:cubicBezTo>
                  <a:cubicBezTo>
                    <a:pt x="477" y="4499"/>
                    <a:pt x="811" y="4797"/>
                    <a:pt x="1204" y="4952"/>
                  </a:cubicBezTo>
                  <a:cubicBezTo>
                    <a:pt x="1394" y="5023"/>
                    <a:pt x="1596" y="5059"/>
                    <a:pt x="1787" y="5059"/>
                  </a:cubicBezTo>
                  <a:cubicBezTo>
                    <a:pt x="2013" y="5059"/>
                    <a:pt x="2251" y="5011"/>
                    <a:pt x="2454" y="4904"/>
                  </a:cubicBezTo>
                  <a:cubicBezTo>
                    <a:pt x="2847" y="4725"/>
                    <a:pt x="3144" y="4404"/>
                    <a:pt x="3287" y="3987"/>
                  </a:cubicBezTo>
                  <a:cubicBezTo>
                    <a:pt x="3454" y="3571"/>
                    <a:pt x="3442" y="3118"/>
                    <a:pt x="3251" y="2737"/>
                  </a:cubicBezTo>
                  <a:cubicBezTo>
                    <a:pt x="2954" y="2094"/>
                    <a:pt x="2299" y="1606"/>
                    <a:pt x="1668" y="1130"/>
                  </a:cubicBezTo>
                  <a:lnTo>
                    <a:pt x="1585" y="1046"/>
                  </a:lnTo>
                  <a:cubicBezTo>
                    <a:pt x="1552" y="1023"/>
                    <a:pt x="1518" y="1013"/>
                    <a:pt x="1485" y="1013"/>
                  </a:cubicBezTo>
                  <a:cubicBezTo>
                    <a:pt x="1434" y="1013"/>
                    <a:pt x="1387" y="1039"/>
                    <a:pt x="1358" y="1082"/>
                  </a:cubicBezTo>
                  <a:cubicBezTo>
                    <a:pt x="1299" y="1154"/>
                    <a:pt x="1311" y="1261"/>
                    <a:pt x="1382" y="1308"/>
                  </a:cubicBezTo>
                  <a:lnTo>
                    <a:pt x="1477" y="1380"/>
                  </a:lnTo>
                  <a:cubicBezTo>
                    <a:pt x="2096" y="1856"/>
                    <a:pt x="2680" y="2297"/>
                    <a:pt x="2954" y="2868"/>
                  </a:cubicBezTo>
                  <a:cubicBezTo>
                    <a:pt x="3097" y="3178"/>
                    <a:pt x="3109" y="3535"/>
                    <a:pt x="2989" y="3868"/>
                  </a:cubicBezTo>
                  <a:cubicBezTo>
                    <a:pt x="2870" y="4190"/>
                    <a:pt x="2632" y="4463"/>
                    <a:pt x="2323" y="4606"/>
                  </a:cubicBezTo>
                  <a:cubicBezTo>
                    <a:pt x="2158" y="4689"/>
                    <a:pt x="1979" y="4727"/>
                    <a:pt x="1798" y="4727"/>
                  </a:cubicBezTo>
                  <a:cubicBezTo>
                    <a:pt x="1639" y="4727"/>
                    <a:pt x="1478" y="4698"/>
                    <a:pt x="1323" y="4642"/>
                  </a:cubicBezTo>
                  <a:cubicBezTo>
                    <a:pt x="1001" y="4523"/>
                    <a:pt x="727" y="4261"/>
                    <a:pt x="596" y="3952"/>
                  </a:cubicBezTo>
                  <a:cubicBezTo>
                    <a:pt x="346" y="3392"/>
                    <a:pt x="370" y="2642"/>
                    <a:pt x="418" y="1856"/>
                  </a:cubicBezTo>
                  <a:cubicBezTo>
                    <a:pt x="453" y="1392"/>
                    <a:pt x="465" y="927"/>
                    <a:pt x="430" y="487"/>
                  </a:cubicBezTo>
                  <a:lnTo>
                    <a:pt x="430" y="487"/>
                  </a:lnTo>
                  <a:cubicBezTo>
                    <a:pt x="537" y="594"/>
                    <a:pt x="656" y="689"/>
                    <a:pt x="787" y="808"/>
                  </a:cubicBezTo>
                  <a:cubicBezTo>
                    <a:pt x="824" y="835"/>
                    <a:pt x="862" y="847"/>
                    <a:pt x="897" y="847"/>
                  </a:cubicBezTo>
                  <a:cubicBezTo>
                    <a:pt x="940" y="847"/>
                    <a:pt x="980" y="829"/>
                    <a:pt x="1013" y="796"/>
                  </a:cubicBezTo>
                  <a:cubicBezTo>
                    <a:pt x="1073" y="725"/>
                    <a:pt x="1061" y="630"/>
                    <a:pt x="1001" y="570"/>
                  </a:cubicBezTo>
                  <a:cubicBezTo>
                    <a:pt x="787" y="392"/>
                    <a:pt x="632" y="225"/>
                    <a:pt x="489" y="82"/>
                  </a:cubicBezTo>
                  <a:cubicBezTo>
                    <a:pt x="440" y="33"/>
                    <a:pt x="374" y="1"/>
                    <a:pt x="3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71450" y="1635646"/>
            <a:ext cx="3566700" cy="2304256"/>
          </a:xfrm>
        </p:spPr>
        <p:txBody>
          <a:bodyPr/>
          <a:lstStyle/>
          <a:p>
            <a:pPr algn="just"/>
            <a:r>
              <a:rPr lang="es-CO" dirty="0" smtClean="0"/>
              <a:t>Agua  </a:t>
            </a:r>
            <a:r>
              <a:rPr lang="es-CO" dirty="0"/>
              <a:t>no </a:t>
            </a:r>
            <a:r>
              <a:rPr lang="es-CO" dirty="0" smtClean="0"/>
              <a:t>contiene ningún tipo</a:t>
            </a:r>
          </a:p>
          <a:p>
            <a:pPr algn="just"/>
            <a:r>
              <a:rPr lang="es-CO" dirty="0" smtClean="0"/>
              <a:t>de </a:t>
            </a:r>
            <a:r>
              <a:rPr lang="es-CO" dirty="0"/>
              <a:t>microorganismo, </a:t>
            </a:r>
            <a:r>
              <a:rPr lang="es-CO" dirty="0" smtClean="0"/>
              <a:t>parásito</a:t>
            </a:r>
          </a:p>
          <a:p>
            <a:pPr algn="just"/>
            <a:r>
              <a:rPr lang="es-CO" dirty="0" smtClean="0"/>
              <a:t>sustancia</a:t>
            </a:r>
            <a:r>
              <a:rPr lang="es-CO" dirty="0"/>
              <a:t>, en una cantidad </a:t>
            </a:r>
            <a:r>
              <a:rPr lang="es-CO" dirty="0" smtClean="0"/>
              <a:t>o</a:t>
            </a:r>
          </a:p>
          <a:p>
            <a:pPr algn="just"/>
            <a:r>
              <a:rPr lang="es-CO" dirty="0" smtClean="0"/>
              <a:t>concentración </a:t>
            </a:r>
            <a:r>
              <a:rPr lang="es-CO" dirty="0"/>
              <a:t>que pueda </a:t>
            </a:r>
            <a:r>
              <a:rPr lang="es-CO" dirty="0" smtClean="0"/>
              <a:t>suponer</a:t>
            </a:r>
          </a:p>
          <a:p>
            <a:pPr algn="just"/>
            <a:r>
              <a:rPr lang="es-CO" dirty="0" smtClean="0"/>
              <a:t>peligro </a:t>
            </a:r>
            <a:r>
              <a:rPr lang="es-CO" dirty="0"/>
              <a:t>para la salud </a:t>
            </a:r>
            <a:r>
              <a:rPr lang="es-CO" dirty="0" smtClean="0"/>
              <a:t>humana</a:t>
            </a:r>
          </a:p>
          <a:p>
            <a:pPr algn="just"/>
            <a:r>
              <a:rPr lang="es-CO" dirty="0" smtClean="0"/>
              <a:t>podemos usarla tanto en la</a:t>
            </a:r>
          </a:p>
          <a:p>
            <a:pPr algn="just"/>
            <a:r>
              <a:rPr lang="es-CO" dirty="0" smtClean="0"/>
              <a:t>limpieza física como en nuestro</a:t>
            </a:r>
          </a:p>
          <a:p>
            <a:pPr algn="just"/>
            <a:r>
              <a:rPr lang="es-CO" dirty="0" smtClean="0"/>
              <a:t>entorno 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11560" y="915566"/>
            <a:ext cx="2604300" cy="573000"/>
          </a:xfrm>
        </p:spPr>
        <p:txBody>
          <a:bodyPr/>
          <a:lstStyle/>
          <a:p>
            <a:r>
              <a:rPr lang="es-CO" dirty="0" smtClean="0"/>
              <a:t>Limpieza </a:t>
            </a:r>
            <a:endParaRPr lang="es-CO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6483"/>
            <a:ext cx="1693143" cy="169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71450" y="1851670"/>
            <a:ext cx="3566700" cy="1870130"/>
          </a:xfrm>
        </p:spPr>
        <p:txBody>
          <a:bodyPr/>
          <a:lstStyle/>
          <a:p>
            <a:pPr algn="just"/>
            <a:r>
              <a:rPr lang="es-CO" dirty="0"/>
              <a:t>En la cocina el uso del agua </a:t>
            </a:r>
            <a:r>
              <a:rPr lang="es-CO" dirty="0" smtClean="0"/>
              <a:t>es</a:t>
            </a:r>
          </a:p>
          <a:p>
            <a:pPr algn="just"/>
            <a:r>
              <a:rPr lang="es-CO" dirty="0" smtClean="0"/>
              <a:t>indispensable </a:t>
            </a:r>
            <a:r>
              <a:rPr lang="es-CO" dirty="0"/>
              <a:t>para lavar </a:t>
            </a:r>
            <a:r>
              <a:rPr lang="es-CO" dirty="0" smtClean="0"/>
              <a:t>los</a:t>
            </a:r>
          </a:p>
          <a:p>
            <a:pPr algn="just"/>
            <a:r>
              <a:rPr lang="es-CO" dirty="0" smtClean="0"/>
              <a:t>alimentos</a:t>
            </a:r>
            <a:r>
              <a:rPr lang="es-CO" dirty="0"/>
              <a:t>, limpiar los </a:t>
            </a:r>
            <a:r>
              <a:rPr lang="es-CO" dirty="0" smtClean="0"/>
              <a:t>trastes,</a:t>
            </a:r>
          </a:p>
          <a:p>
            <a:pPr algn="just"/>
            <a:r>
              <a:rPr lang="es-CO" dirty="0" smtClean="0"/>
              <a:t>preparar </a:t>
            </a:r>
            <a:r>
              <a:rPr lang="es-CO" dirty="0"/>
              <a:t>la comida </a:t>
            </a:r>
            <a:r>
              <a:rPr lang="es-CO" dirty="0" smtClean="0"/>
              <a:t>ya que todo</a:t>
            </a:r>
          </a:p>
          <a:p>
            <a:pPr algn="just"/>
            <a:r>
              <a:rPr lang="es-CO" dirty="0" smtClean="0"/>
              <a:t>esto contiene bacterias muy</a:t>
            </a:r>
          </a:p>
          <a:p>
            <a:pPr algn="just"/>
            <a:r>
              <a:rPr lang="es-CO" dirty="0" smtClean="0"/>
              <a:t>dañinas para el cuerpo 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2604300" cy="573000"/>
          </a:xfrm>
        </p:spPr>
        <p:txBody>
          <a:bodyPr/>
          <a:lstStyle/>
          <a:p>
            <a:r>
              <a:rPr lang="es-CO" dirty="0" smtClean="0"/>
              <a:t>Cocinar </a:t>
            </a:r>
            <a:endParaRPr lang="es-CO" dirty="0"/>
          </a:p>
        </p:txBody>
      </p:sp>
      <p:grpSp>
        <p:nvGrpSpPr>
          <p:cNvPr id="4" name="Google Shape;11768;p83"/>
          <p:cNvGrpSpPr/>
          <p:nvPr/>
        </p:nvGrpSpPr>
        <p:grpSpPr>
          <a:xfrm>
            <a:off x="4991053" y="1859169"/>
            <a:ext cx="1800187" cy="1732334"/>
            <a:chOff x="3564243" y="2289904"/>
            <a:chExt cx="422342" cy="355243"/>
          </a:xfrm>
        </p:grpSpPr>
        <p:sp>
          <p:nvSpPr>
            <p:cNvPr id="5" name="Google Shape;11769;p83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770;p83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771;p83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772;p83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773;p83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6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11560" y="1707654"/>
            <a:ext cx="3626590" cy="2014146"/>
          </a:xfrm>
        </p:spPr>
        <p:txBody>
          <a:bodyPr/>
          <a:lstStyle/>
          <a:p>
            <a:pPr algn="just"/>
            <a:r>
              <a:rPr lang="es-CO" dirty="0"/>
              <a:t>El </a:t>
            </a:r>
            <a:r>
              <a:rPr lang="es-CO" b="1" dirty="0"/>
              <a:t>agua</a:t>
            </a:r>
            <a:r>
              <a:rPr lang="es-CO" dirty="0"/>
              <a:t> alimenta a las plantas </a:t>
            </a:r>
            <a:r>
              <a:rPr lang="es-CO" dirty="0" smtClean="0"/>
              <a:t>y</a:t>
            </a:r>
          </a:p>
          <a:p>
            <a:pPr algn="just"/>
            <a:r>
              <a:rPr lang="es-CO" dirty="0" smtClean="0"/>
              <a:t>hace </a:t>
            </a:r>
            <a:r>
              <a:rPr lang="es-CO" dirty="0"/>
              <a:t>posible que éstas </a:t>
            </a:r>
            <a:r>
              <a:rPr lang="es-CO" dirty="0" smtClean="0"/>
              <a:t>se</a:t>
            </a:r>
          </a:p>
          <a:p>
            <a:pPr algn="just"/>
            <a:r>
              <a:rPr lang="es-CO" dirty="0" smtClean="0"/>
              <a:t>desarrollen </a:t>
            </a:r>
            <a:r>
              <a:rPr lang="es-CO" dirty="0"/>
              <a:t>y crezcan </a:t>
            </a:r>
            <a:r>
              <a:rPr lang="es-CO" dirty="0" smtClean="0"/>
              <a:t>bien.</a:t>
            </a:r>
            <a:r>
              <a:rPr lang="es-CO" dirty="0"/>
              <a:t>  </a:t>
            </a:r>
            <a:r>
              <a:rPr lang="es-CO" dirty="0" smtClean="0"/>
              <a:t>Las</a:t>
            </a:r>
          </a:p>
          <a:p>
            <a:pPr algn="just"/>
            <a:r>
              <a:rPr lang="es-CO" dirty="0" smtClean="0"/>
              <a:t>actividades </a:t>
            </a:r>
            <a:r>
              <a:rPr lang="es-CO" dirty="0"/>
              <a:t>agrícolas </a:t>
            </a:r>
            <a:r>
              <a:rPr lang="es-CO" dirty="0" smtClean="0"/>
              <a:t>representan</a:t>
            </a:r>
          </a:p>
          <a:p>
            <a:pPr algn="just"/>
            <a:r>
              <a:rPr lang="es-CO" dirty="0" smtClean="0"/>
              <a:t>una </a:t>
            </a:r>
            <a:r>
              <a:rPr lang="es-CO" dirty="0"/>
              <a:t>proporción aún mayor del "</a:t>
            </a:r>
            <a:r>
              <a:rPr lang="es-CO" dirty="0" smtClean="0"/>
              <a:t>uso</a:t>
            </a:r>
          </a:p>
          <a:p>
            <a:pPr algn="just"/>
            <a:r>
              <a:rPr lang="es-CO" dirty="0" smtClean="0"/>
              <a:t>consuntivo </a:t>
            </a:r>
            <a:r>
              <a:rPr lang="es-CO" dirty="0"/>
              <a:t>del agua" debido a </a:t>
            </a:r>
            <a:r>
              <a:rPr lang="es-CO" dirty="0" smtClean="0"/>
              <a:t>la</a:t>
            </a:r>
          </a:p>
          <a:p>
            <a:pPr algn="just"/>
            <a:r>
              <a:rPr lang="es-CO" dirty="0" smtClean="0"/>
              <a:t>evapotranspiración </a:t>
            </a:r>
            <a:r>
              <a:rPr lang="es-CO" dirty="0"/>
              <a:t>de los cultivos.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3568" y="915566"/>
            <a:ext cx="2604300" cy="573000"/>
          </a:xfrm>
        </p:spPr>
        <p:txBody>
          <a:bodyPr/>
          <a:lstStyle/>
          <a:p>
            <a:r>
              <a:rPr lang="es-CO" dirty="0" smtClean="0"/>
              <a:t>Agricultura </a:t>
            </a:r>
            <a:endParaRPr lang="es-CO" dirty="0"/>
          </a:p>
        </p:txBody>
      </p:sp>
      <p:sp>
        <p:nvSpPr>
          <p:cNvPr id="4" name="Google Shape;14856;p88"/>
          <p:cNvSpPr/>
          <p:nvPr/>
        </p:nvSpPr>
        <p:spPr>
          <a:xfrm>
            <a:off x="5292080" y="1707654"/>
            <a:ext cx="1623509" cy="2016224"/>
          </a:xfrm>
          <a:custGeom>
            <a:avLst/>
            <a:gdLst/>
            <a:ahLst/>
            <a:cxnLst/>
            <a:rect l="l" t="t" r="r" b="b"/>
            <a:pathLst>
              <a:path w="9038" h="11516" extrusionOk="0">
                <a:moveTo>
                  <a:pt x="6103" y="573"/>
                </a:moveTo>
                <a:cubicBezTo>
                  <a:pt x="6692" y="573"/>
                  <a:pt x="7223" y="753"/>
                  <a:pt x="7645" y="1110"/>
                </a:cubicBezTo>
                <a:cubicBezTo>
                  <a:pt x="8252" y="1633"/>
                  <a:pt x="8585" y="2479"/>
                  <a:pt x="8597" y="3515"/>
                </a:cubicBezTo>
                <a:cubicBezTo>
                  <a:pt x="8192" y="2788"/>
                  <a:pt x="7585" y="2122"/>
                  <a:pt x="6847" y="1633"/>
                </a:cubicBezTo>
                <a:cubicBezTo>
                  <a:pt x="6144" y="1169"/>
                  <a:pt x="5382" y="919"/>
                  <a:pt x="4728" y="895"/>
                </a:cubicBezTo>
                <a:cubicBezTo>
                  <a:pt x="4894" y="812"/>
                  <a:pt x="5061" y="752"/>
                  <a:pt x="5240" y="693"/>
                </a:cubicBezTo>
                <a:cubicBezTo>
                  <a:pt x="5537" y="613"/>
                  <a:pt x="5826" y="573"/>
                  <a:pt x="6103" y="573"/>
                </a:cubicBezTo>
                <a:close/>
                <a:moveTo>
                  <a:pt x="1394" y="1205"/>
                </a:moveTo>
                <a:cubicBezTo>
                  <a:pt x="1465" y="2598"/>
                  <a:pt x="1680" y="5098"/>
                  <a:pt x="2263" y="7063"/>
                </a:cubicBezTo>
                <a:cubicBezTo>
                  <a:pt x="2144" y="7360"/>
                  <a:pt x="2084" y="7670"/>
                  <a:pt x="2037" y="7944"/>
                </a:cubicBezTo>
                <a:cubicBezTo>
                  <a:pt x="1739" y="7051"/>
                  <a:pt x="1465" y="6194"/>
                  <a:pt x="1263" y="5455"/>
                </a:cubicBezTo>
                <a:cubicBezTo>
                  <a:pt x="1049" y="3705"/>
                  <a:pt x="1168" y="2384"/>
                  <a:pt x="1322" y="1586"/>
                </a:cubicBezTo>
                <a:cubicBezTo>
                  <a:pt x="1346" y="1443"/>
                  <a:pt x="1370" y="1324"/>
                  <a:pt x="1394" y="1205"/>
                </a:cubicBezTo>
                <a:close/>
                <a:moveTo>
                  <a:pt x="1503" y="0"/>
                </a:moveTo>
                <a:cubicBezTo>
                  <a:pt x="1439" y="0"/>
                  <a:pt x="1377" y="45"/>
                  <a:pt x="1334" y="109"/>
                </a:cubicBezTo>
                <a:cubicBezTo>
                  <a:pt x="1322" y="121"/>
                  <a:pt x="1108" y="598"/>
                  <a:pt x="965" y="1526"/>
                </a:cubicBezTo>
                <a:cubicBezTo>
                  <a:pt x="870" y="2074"/>
                  <a:pt x="787" y="2848"/>
                  <a:pt x="799" y="3836"/>
                </a:cubicBezTo>
                <a:cubicBezTo>
                  <a:pt x="537" y="2788"/>
                  <a:pt x="418" y="2145"/>
                  <a:pt x="394" y="2133"/>
                </a:cubicBezTo>
                <a:cubicBezTo>
                  <a:pt x="382" y="2050"/>
                  <a:pt x="310" y="2003"/>
                  <a:pt x="215" y="2003"/>
                </a:cubicBezTo>
                <a:cubicBezTo>
                  <a:pt x="132" y="2003"/>
                  <a:pt x="72" y="2074"/>
                  <a:pt x="60" y="2169"/>
                </a:cubicBezTo>
                <a:cubicBezTo>
                  <a:pt x="60" y="2181"/>
                  <a:pt x="1" y="3324"/>
                  <a:pt x="144" y="5039"/>
                </a:cubicBezTo>
                <a:cubicBezTo>
                  <a:pt x="299" y="6610"/>
                  <a:pt x="668" y="8991"/>
                  <a:pt x="1608" y="11408"/>
                </a:cubicBezTo>
                <a:cubicBezTo>
                  <a:pt x="1632" y="11468"/>
                  <a:pt x="1692" y="11516"/>
                  <a:pt x="1763" y="11516"/>
                </a:cubicBezTo>
                <a:cubicBezTo>
                  <a:pt x="1787" y="11516"/>
                  <a:pt x="1811" y="11516"/>
                  <a:pt x="1823" y="11492"/>
                </a:cubicBezTo>
                <a:cubicBezTo>
                  <a:pt x="1918" y="11468"/>
                  <a:pt x="1965" y="11361"/>
                  <a:pt x="1918" y="11277"/>
                </a:cubicBezTo>
                <a:cubicBezTo>
                  <a:pt x="989" y="8908"/>
                  <a:pt x="620" y="6551"/>
                  <a:pt x="477" y="5003"/>
                </a:cubicBezTo>
                <a:cubicBezTo>
                  <a:pt x="429" y="4503"/>
                  <a:pt x="394" y="4050"/>
                  <a:pt x="382" y="3669"/>
                </a:cubicBezTo>
                <a:lnTo>
                  <a:pt x="382" y="3669"/>
                </a:lnTo>
                <a:cubicBezTo>
                  <a:pt x="691" y="4931"/>
                  <a:pt x="1227" y="6896"/>
                  <a:pt x="2037" y="9099"/>
                </a:cubicBezTo>
                <a:cubicBezTo>
                  <a:pt x="2056" y="9175"/>
                  <a:pt x="2128" y="9213"/>
                  <a:pt x="2193" y="9213"/>
                </a:cubicBezTo>
                <a:cubicBezTo>
                  <a:pt x="2209" y="9213"/>
                  <a:pt x="2225" y="9211"/>
                  <a:pt x="2239" y="9206"/>
                </a:cubicBezTo>
                <a:cubicBezTo>
                  <a:pt x="2334" y="9170"/>
                  <a:pt x="2382" y="9075"/>
                  <a:pt x="2346" y="8991"/>
                </a:cubicBezTo>
                <a:lnTo>
                  <a:pt x="2263" y="8730"/>
                </a:lnTo>
                <a:cubicBezTo>
                  <a:pt x="2263" y="8670"/>
                  <a:pt x="2287" y="8075"/>
                  <a:pt x="2454" y="7467"/>
                </a:cubicBezTo>
                <a:cubicBezTo>
                  <a:pt x="2596" y="6896"/>
                  <a:pt x="2894" y="6194"/>
                  <a:pt x="3466" y="6098"/>
                </a:cubicBezTo>
                <a:cubicBezTo>
                  <a:pt x="3510" y="6089"/>
                  <a:pt x="3557" y="6084"/>
                  <a:pt x="3607" y="6084"/>
                </a:cubicBezTo>
                <a:cubicBezTo>
                  <a:pt x="4169" y="6084"/>
                  <a:pt x="5061" y="6699"/>
                  <a:pt x="6144" y="7837"/>
                </a:cubicBezTo>
                <a:cubicBezTo>
                  <a:pt x="6430" y="8134"/>
                  <a:pt x="6680" y="8432"/>
                  <a:pt x="6918" y="8694"/>
                </a:cubicBezTo>
                <a:cubicBezTo>
                  <a:pt x="6692" y="8539"/>
                  <a:pt x="6454" y="8337"/>
                  <a:pt x="6216" y="8158"/>
                </a:cubicBezTo>
                <a:cubicBezTo>
                  <a:pt x="5656" y="7741"/>
                  <a:pt x="5180" y="7420"/>
                  <a:pt x="4787" y="7194"/>
                </a:cubicBezTo>
                <a:cubicBezTo>
                  <a:pt x="4227" y="6854"/>
                  <a:pt x="3961" y="6782"/>
                  <a:pt x="3806" y="6782"/>
                </a:cubicBezTo>
                <a:cubicBezTo>
                  <a:pt x="3776" y="6782"/>
                  <a:pt x="3750" y="6785"/>
                  <a:pt x="3728" y="6789"/>
                </a:cubicBezTo>
                <a:cubicBezTo>
                  <a:pt x="3489" y="6836"/>
                  <a:pt x="3239" y="7122"/>
                  <a:pt x="2954" y="8872"/>
                </a:cubicBezTo>
                <a:cubicBezTo>
                  <a:pt x="2882" y="9325"/>
                  <a:pt x="2823" y="9765"/>
                  <a:pt x="2775" y="10111"/>
                </a:cubicBezTo>
                <a:cubicBezTo>
                  <a:pt x="2715" y="9968"/>
                  <a:pt x="2680" y="9825"/>
                  <a:pt x="2620" y="9682"/>
                </a:cubicBezTo>
                <a:cubicBezTo>
                  <a:pt x="2592" y="9606"/>
                  <a:pt x="2517" y="9568"/>
                  <a:pt x="2446" y="9568"/>
                </a:cubicBezTo>
                <a:cubicBezTo>
                  <a:pt x="2428" y="9568"/>
                  <a:pt x="2411" y="9570"/>
                  <a:pt x="2394" y="9575"/>
                </a:cubicBezTo>
                <a:cubicBezTo>
                  <a:pt x="2299" y="9611"/>
                  <a:pt x="2263" y="9706"/>
                  <a:pt x="2287" y="9801"/>
                </a:cubicBezTo>
                <a:cubicBezTo>
                  <a:pt x="2501" y="10349"/>
                  <a:pt x="2715" y="10885"/>
                  <a:pt x="2930" y="11408"/>
                </a:cubicBezTo>
                <a:cubicBezTo>
                  <a:pt x="2954" y="11468"/>
                  <a:pt x="3013" y="11516"/>
                  <a:pt x="3073" y="11516"/>
                </a:cubicBezTo>
                <a:cubicBezTo>
                  <a:pt x="3096" y="11516"/>
                  <a:pt x="3120" y="11516"/>
                  <a:pt x="3132" y="11492"/>
                </a:cubicBezTo>
                <a:cubicBezTo>
                  <a:pt x="3227" y="11468"/>
                  <a:pt x="3251" y="11361"/>
                  <a:pt x="3227" y="11277"/>
                </a:cubicBezTo>
                <a:cubicBezTo>
                  <a:pt x="3156" y="11111"/>
                  <a:pt x="3096" y="10932"/>
                  <a:pt x="3013" y="10765"/>
                </a:cubicBezTo>
                <a:cubicBezTo>
                  <a:pt x="3037" y="10646"/>
                  <a:pt x="3108" y="9825"/>
                  <a:pt x="3239" y="8980"/>
                </a:cubicBezTo>
                <a:cubicBezTo>
                  <a:pt x="3513" y="7325"/>
                  <a:pt x="3728" y="7122"/>
                  <a:pt x="3763" y="7086"/>
                </a:cubicBezTo>
                <a:cubicBezTo>
                  <a:pt x="3811" y="7086"/>
                  <a:pt x="3989" y="7110"/>
                  <a:pt x="4585" y="7444"/>
                </a:cubicBezTo>
                <a:cubicBezTo>
                  <a:pt x="4954" y="7670"/>
                  <a:pt x="5430" y="8003"/>
                  <a:pt x="5978" y="8396"/>
                </a:cubicBezTo>
                <a:cubicBezTo>
                  <a:pt x="6930" y="9099"/>
                  <a:pt x="7811" y="9825"/>
                  <a:pt x="7823" y="9825"/>
                </a:cubicBezTo>
                <a:cubicBezTo>
                  <a:pt x="7851" y="9853"/>
                  <a:pt x="7890" y="9865"/>
                  <a:pt x="7929" y="9865"/>
                </a:cubicBezTo>
                <a:cubicBezTo>
                  <a:pt x="7973" y="9865"/>
                  <a:pt x="8018" y="9850"/>
                  <a:pt x="8049" y="9825"/>
                </a:cubicBezTo>
                <a:cubicBezTo>
                  <a:pt x="8109" y="9765"/>
                  <a:pt x="8121" y="9682"/>
                  <a:pt x="8061" y="9611"/>
                </a:cubicBezTo>
                <a:cubicBezTo>
                  <a:pt x="8049" y="9587"/>
                  <a:pt x="7287" y="8551"/>
                  <a:pt x="6371" y="7563"/>
                </a:cubicBezTo>
                <a:cubicBezTo>
                  <a:pt x="5203" y="6341"/>
                  <a:pt x="4276" y="5718"/>
                  <a:pt x="3591" y="5718"/>
                </a:cubicBezTo>
                <a:cubicBezTo>
                  <a:pt x="3514" y="5718"/>
                  <a:pt x="3441" y="5726"/>
                  <a:pt x="3370" y="5741"/>
                </a:cubicBezTo>
                <a:cubicBezTo>
                  <a:pt x="3013" y="5813"/>
                  <a:pt x="2751" y="6051"/>
                  <a:pt x="2537" y="6348"/>
                </a:cubicBezTo>
                <a:cubicBezTo>
                  <a:pt x="2537" y="6253"/>
                  <a:pt x="2537" y="6170"/>
                  <a:pt x="2561" y="6063"/>
                </a:cubicBezTo>
                <a:cubicBezTo>
                  <a:pt x="2680" y="5693"/>
                  <a:pt x="3108" y="4527"/>
                  <a:pt x="3835" y="3753"/>
                </a:cubicBezTo>
                <a:cubicBezTo>
                  <a:pt x="4035" y="3686"/>
                  <a:pt x="4236" y="3648"/>
                  <a:pt x="4428" y="3648"/>
                </a:cubicBezTo>
                <a:cubicBezTo>
                  <a:pt x="4510" y="3648"/>
                  <a:pt x="4590" y="3655"/>
                  <a:pt x="4668" y="3669"/>
                </a:cubicBezTo>
                <a:cubicBezTo>
                  <a:pt x="4676" y="3670"/>
                  <a:pt x="4684" y="3671"/>
                  <a:pt x="4692" y="3671"/>
                </a:cubicBezTo>
                <a:cubicBezTo>
                  <a:pt x="4777" y="3671"/>
                  <a:pt x="4848" y="3613"/>
                  <a:pt x="4859" y="3515"/>
                </a:cubicBezTo>
                <a:cubicBezTo>
                  <a:pt x="4871" y="3431"/>
                  <a:pt x="4823" y="3336"/>
                  <a:pt x="4716" y="3324"/>
                </a:cubicBezTo>
                <a:cubicBezTo>
                  <a:pt x="4632" y="3316"/>
                  <a:pt x="4547" y="3307"/>
                  <a:pt x="4463" y="3307"/>
                </a:cubicBezTo>
                <a:cubicBezTo>
                  <a:pt x="4428" y="3307"/>
                  <a:pt x="4393" y="3309"/>
                  <a:pt x="4359" y="3312"/>
                </a:cubicBezTo>
                <a:cubicBezTo>
                  <a:pt x="4597" y="3157"/>
                  <a:pt x="4847" y="3074"/>
                  <a:pt x="5109" y="3038"/>
                </a:cubicBezTo>
                <a:cubicBezTo>
                  <a:pt x="5184" y="3031"/>
                  <a:pt x="5258" y="3027"/>
                  <a:pt x="5330" y="3027"/>
                </a:cubicBezTo>
                <a:cubicBezTo>
                  <a:pt x="5831" y="3027"/>
                  <a:pt x="6264" y="3205"/>
                  <a:pt x="6597" y="3538"/>
                </a:cubicBezTo>
                <a:cubicBezTo>
                  <a:pt x="7335" y="4265"/>
                  <a:pt x="7538" y="5622"/>
                  <a:pt x="7585" y="6551"/>
                </a:cubicBezTo>
                <a:cubicBezTo>
                  <a:pt x="7514" y="6348"/>
                  <a:pt x="7407" y="6122"/>
                  <a:pt x="7299" y="5896"/>
                </a:cubicBezTo>
                <a:cubicBezTo>
                  <a:pt x="6752" y="4741"/>
                  <a:pt x="6121" y="3967"/>
                  <a:pt x="5430" y="3574"/>
                </a:cubicBezTo>
                <a:cubicBezTo>
                  <a:pt x="5404" y="3563"/>
                  <a:pt x="5377" y="3558"/>
                  <a:pt x="5351" y="3558"/>
                </a:cubicBezTo>
                <a:cubicBezTo>
                  <a:pt x="5292" y="3558"/>
                  <a:pt x="5237" y="3584"/>
                  <a:pt x="5204" y="3634"/>
                </a:cubicBezTo>
                <a:cubicBezTo>
                  <a:pt x="5156" y="3717"/>
                  <a:pt x="5192" y="3812"/>
                  <a:pt x="5263" y="3860"/>
                </a:cubicBezTo>
                <a:cubicBezTo>
                  <a:pt x="6776" y="4693"/>
                  <a:pt x="7585" y="7563"/>
                  <a:pt x="7597" y="7598"/>
                </a:cubicBezTo>
                <a:cubicBezTo>
                  <a:pt x="7609" y="7670"/>
                  <a:pt x="7692" y="7718"/>
                  <a:pt x="7764" y="7718"/>
                </a:cubicBezTo>
                <a:lnTo>
                  <a:pt x="7776" y="7718"/>
                </a:lnTo>
                <a:cubicBezTo>
                  <a:pt x="7847" y="7694"/>
                  <a:pt x="7930" y="7646"/>
                  <a:pt x="7930" y="7563"/>
                </a:cubicBezTo>
                <a:cubicBezTo>
                  <a:pt x="7930" y="7539"/>
                  <a:pt x="7990" y="6825"/>
                  <a:pt x="7883" y="5932"/>
                </a:cubicBezTo>
                <a:cubicBezTo>
                  <a:pt x="7752" y="4717"/>
                  <a:pt x="7395" y="3824"/>
                  <a:pt x="6835" y="3288"/>
                </a:cubicBezTo>
                <a:cubicBezTo>
                  <a:pt x="6432" y="2896"/>
                  <a:pt x="5926" y="2683"/>
                  <a:pt x="5315" y="2683"/>
                </a:cubicBezTo>
                <a:cubicBezTo>
                  <a:pt x="5240" y="2683"/>
                  <a:pt x="5163" y="2687"/>
                  <a:pt x="5085" y="2693"/>
                </a:cubicBezTo>
                <a:cubicBezTo>
                  <a:pt x="4620" y="2741"/>
                  <a:pt x="4192" y="2955"/>
                  <a:pt x="3787" y="3324"/>
                </a:cubicBezTo>
                <a:cubicBezTo>
                  <a:pt x="3477" y="3610"/>
                  <a:pt x="3180" y="3991"/>
                  <a:pt x="2894" y="4467"/>
                </a:cubicBezTo>
                <a:cubicBezTo>
                  <a:pt x="2811" y="4622"/>
                  <a:pt x="2727" y="4765"/>
                  <a:pt x="2656" y="4920"/>
                </a:cubicBezTo>
                <a:cubicBezTo>
                  <a:pt x="2692" y="4670"/>
                  <a:pt x="2727" y="4408"/>
                  <a:pt x="2787" y="4146"/>
                </a:cubicBezTo>
                <a:cubicBezTo>
                  <a:pt x="2977" y="3276"/>
                  <a:pt x="3239" y="2562"/>
                  <a:pt x="3585" y="2014"/>
                </a:cubicBezTo>
                <a:cubicBezTo>
                  <a:pt x="3739" y="1752"/>
                  <a:pt x="3918" y="1526"/>
                  <a:pt x="4132" y="1336"/>
                </a:cubicBezTo>
                <a:cubicBezTo>
                  <a:pt x="4291" y="1291"/>
                  <a:pt x="4463" y="1270"/>
                  <a:pt x="4645" y="1270"/>
                </a:cubicBezTo>
                <a:cubicBezTo>
                  <a:pt x="5245" y="1270"/>
                  <a:pt x="5949" y="1505"/>
                  <a:pt x="6597" y="1943"/>
                </a:cubicBezTo>
                <a:cubicBezTo>
                  <a:pt x="7526" y="2550"/>
                  <a:pt x="8204" y="3431"/>
                  <a:pt x="8490" y="4372"/>
                </a:cubicBezTo>
                <a:cubicBezTo>
                  <a:pt x="8520" y="4432"/>
                  <a:pt x="8568" y="4484"/>
                  <a:pt x="8632" y="4484"/>
                </a:cubicBezTo>
                <a:cubicBezTo>
                  <a:pt x="8644" y="4484"/>
                  <a:pt x="8656" y="4483"/>
                  <a:pt x="8669" y="4479"/>
                </a:cubicBezTo>
                <a:cubicBezTo>
                  <a:pt x="8740" y="4479"/>
                  <a:pt x="8823" y="4408"/>
                  <a:pt x="8823" y="4336"/>
                </a:cubicBezTo>
                <a:cubicBezTo>
                  <a:pt x="9038" y="2824"/>
                  <a:pt x="8669" y="1586"/>
                  <a:pt x="7835" y="871"/>
                </a:cubicBezTo>
                <a:cubicBezTo>
                  <a:pt x="7351" y="452"/>
                  <a:pt x="6757" y="240"/>
                  <a:pt x="6102" y="240"/>
                </a:cubicBezTo>
                <a:cubicBezTo>
                  <a:pt x="5791" y="240"/>
                  <a:pt x="5466" y="287"/>
                  <a:pt x="5132" y="383"/>
                </a:cubicBezTo>
                <a:cubicBezTo>
                  <a:pt x="4394" y="574"/>
                  <a:pt x="3799" y="1062"/>
                  <a:pt x="3347" y="1824"/>
                </a:cubicBezTo>
                <a:cubicBezTo>
                  <a:pt x="2989" y="2419"/>
                  <a:pt x="2704" y="3157"/>
                  <a:pt x="2513" y="4074"/>
                </a:cubicBezTo>
                <a:cubicBezTo>
                  <a:pt x="2382" y="4693"/>
                  <a:pt x="2323" y="5301"/>
                  <a:pt x="2275" y="5801"/>
                </a:cubicBezTo>
                <a:cubicBezTo>
                  <a:pt x="1727" y="3181"/>
                  <a:pt x="1668" y="205"/>
                  <a:pt x="1668" y="169"/>
                </a:cubicBezTo>
                <a:cubicBezTo>
                  <a:pt x="1668" y="98"/>
                  <a:pt x="1608" y="26"/>
                  <a:pt x="1525" y="2"/>
                </a:cubicBezTo>
                <a:cubicBezTo>
                  <a:pt x="1517" y="1"/>
                  <a:pt x="1510" y="0"/>
                  <a:pt x="150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1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71450" y="1779662"/>
            <a:ext cx="3566700" cy="1942138"/>
          </a:xfrm>
        </p:spPr>
        <p:txBody>
          <a:bodyPr/>
          <a:lstStyle/>
          <a:p>
            <a:pPr algn="just"/>
            <a:r>
              <a:rPr lang="es-CO" dirty="0"/>
              <a:t>Los usos principales del </a:t>
            </a:r>
            <a:r>
              <a:rPr lang="es-CO" b="1" dirty="0"/>
              <a:t>agua</a:t>
            </a:r>
            <a:r>
              <a:rPr lang="es-CO" dirty="0"/>
              <a:t> en </a:t>
            </a:r>
            <a:r>
              <a:rPr lang="es-CO" b="1" dirty="0" smtClean="0"/>
              <a:t>la</a:t>
            </a:r>
          </a:p>
          <a:p>
            <a:pPr algn="just"/>
            <a:r>
              <a:rPr lang="es-CO" b="1" dirty="0" smtClean="0"/>
              <a:t>industria</a:t>
            </a:r>
            <a:r>
              <a:rPr lang="es-CO" dirty="0"/>
              <a:t> son: sanitario </a:t>
            </a:r>
            <a:r>
              <a:rPr lang="es-CO" dirty="0" smtClean="0"/>
              <a:t>y</a:t>
            </a:r>
          </a:p>
          <a:p>
            <a:pPr algn="just"/>
            <a:r>
              <a:rPr lang="es-CO" dirty="0" smtClean="0"/>
              <a:t>transmisión</a:t>
            </a:r>
            <a:r>
              <a:rPr lang="es-CO" dirty="0"/>
              <a:t> </a:t>
            </a:r>
            <a:r>
              <a:rPr lang="es-CO" b="1" dirty="0"/>
              <a:t>de</a:t>
            </a:r>
            <a:r>
              <a:rPr lang="es-CO" dirty="0"/>
              <a:t> calor </a:t>
            </a:r>
            <a:r>
              <a:rPr lang="es-CO" dirty="0" smtClean="0"/>
              <a:t>o</a:t>
            </a:r>
          </a:p>
          <a:p>
            <a:pPr algn="just"/>
            <a:r>
              <a:rPr lang="es-CO" dirty="0" smtClean="0"/>
              <a:t>refrigeración, así también como en</a:t>
            </a:r>
          </a:p>
          <a:p>
            <a:pPr algn="just"/>
            <a:r>
              <a:rPr lang="es-CO" dirty="0" smtClean="0"/>
              <a:t>la materia prima y la</a:t>
            </a:r>
          </a:p>
          <a:p>
            <a:pPr algn="just"/>
            <a:r>
              <a:rPr lang="es-CO" dirty="0" smtClean="0"/>
              <a:t>transportación de estas 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755576" y="1131590"/>
            <a:ext cx="2604300" cy="573000"/>
          </a:xfrm>
        </p:spPr>
        <p:txBody>
          <a:bodyPr/>
          <a:lstStyle/>
          <a:p>
            <a:r>
              <a:rPr lang="es-CO" dirty="0" smtClean="0"/>
              <a:t>Industrias </a:t>
            </a:r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20" y="1779662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83568" y="1203598"/>
            <a:ext cx="3972558" cy="3168352"/>
          </a:xfrm>
        </p:spPr>
        <p:txBody>
          <a:bodyPr/>
          <a:lstStyle/>
          <a:p>
            <a:pPr algn="just"/>
            <a:r>
              <a:rPr lang="es-CO" dirty="0"/>
              <a:t>La disponibilidad de energía es </a:t>
            </a:r>
            <a:r>
              <a:rPr lang="es-CO" dirty="0" smtClean="0"/>
              <a:t>el</a:t>
            </a:r>
          </a:p>
          <a:p>
            <a:pPr algn="just"/>
            <a:r>
              <a:rPr lang="es-CO" dirty="0" smtClean="0"/>
              <a:t>pilar </a:t>
            </a:r>
            <a:r>
              <a:rPr lang="es-CO" dirty="0"/>
              <a:t>para el progreso social </a:t>
            </a:r>
            <a:r>
              <a:rPr lang="es-CO" dirty="0" smtClean="0"/>
              <a:t>y</a:t>
            </a:r>
          </a:p>
          <a:p>
            <a:pPr algn="just"/>
            <a:r>
              <a:rPr lang="es-CO" dirty="0" smtClean="0"/>
              <a:t>económico </a:t>
            </a:r>
            <a:r>
              <a:rPr lang="es-CO" dirty="0"/>
              <a:t>de una sociedad</a:t>
            </a:r>
            <a:r>
              <a:rPr lang="es-CO" dirty="0" smtClean="0"/>
              <a:t>.</a:t>
            </a:r>
            <a:r>
              <a:rPr lang="es-CO" dirty="0"/>
              <a:t> </a:t>
            </a:r>
            <a:r>
              <a:rPr lang="es-CO" dirty="0" smtClean="0"/>
              <a:t>Todas</a:t>
            </a:r>
          </a:p>
          <a:p>
            <a:pPr algn="just"/>
            <a:r>
              <a:rPr lang="es-CO" dirty="0" smtClean="0"/>
              <a:t>las </a:t>
            </a:r>
            <a:r>
              <a:rPr lang="es-CO" dirty="0"/>
              <a:t>fuentes de energía (incluida </a:t>
            </a:r>
            <a:r>
              <a:rPr lang="es-CO" dirty="0" smtClean="0"/>
              <a:t>la</a:t>
            </a:r>
          </a:p>
          <a:p>
            <a:pPr algn="just"/>
            <a:r>
              <a:rPr lang="es-CO" dirty="0" smtClean="0"/>
              <a:t>electricidad</a:t>
            </a:r>
            <a:r>
              <a:rPr lang="es-CO" dirty="0"/>
              <a:t>) requieren del agua en </a:t>
            </a:r>
            <a:endParaRPr lang="es-CO" dirty="0"/>
          </a:p>
          <a:p>
            <a:pPr algn="just"/>
            <a:r>
              <a:rPr lang="es-CO" dirty="0" smtClean="0"/>
              <a:t>sus </a:t>
            </a:r>
            <a:r>
              <a:rPr lang="es-CO" dirty="0"/>
              <a:t>procesos de </a:t>
            </a:r>
            <a:r>
              <a:rPr lang="es-CO" dirty="0" smtClean="0"/>
              <a:t>producción.</a:t>
            </a:r>
            <a:r>
              <a:rPr lang="es-CO" dirty="0"/>
              <a:t> Los </a:t>
            </a:r>
            <a:endParaRPr lang="es-CO" dirty="0" smtClean="0"/>
          </a:p>
          <a:p>
            <a:pPr algn="just"/>
            <a:r>
              <a:rPr lang="es-CO" dirty="0" smtClean="0"/>
              <a:t>grandes </a:t>
            </a:r>
            <a:r>
              <a:rPr lang="es-CO" dirty="0"/>
              <a:t>centros de producción </a:t>
            </a:r>
            <a:endParaRPr lang="es-CO" dirty="0" smtClean="0"/>
          </a:p>
          <a:p>
            <a:pPr algn="just"/>
            <a:r>
              <a:rPr lang="es-CO" dirty="0" smtClean="0"/>
              <a:t>de</a:t>
            </a:r>
            <a:r>
              <a:rPr lang="es-CO" dirty="0"/>
              <a:t> energía hidráulica están </a:t>
            </a:r>
            <a:endParaRPr lang="es-CO" dirty="0" smtClean="0"/>
          </a:p>
          <a:p>
            <a:pPr algn="just"/>
            <a:r>
              <a:rPr lang="es-CO" dirty="0" smtClean="0"/>
              <a:t>asociados </a:t>
            </a:r>
            <a:r>
              <a:rPr lang="es-CO" dirty="0"/>
              <a:t>habitualmente a los </a:t>
            </a:r>
            <a:endParaRPr lang="es-CO" dirty="0" smtClean="0"/>
          </a:p>
          <a:p>
            <a:pPr algn="just"/>
            <a:r>
              <a:rPr lang="es-CO" dirty="0" smtClean="0"/>
              <a:t>embalses</a:t>
            </a:r>
            <a:r>
              <a:rPr lang="es-CO" dirty="0"/>
              <a:t>, ya que la gran </a:t>
            </a:r>
            <a:r>
              <a:rPr lang="es-CO" dirty="0" smtClean="0"/>
              <a:t>cantidad</a:t>
            </a:r>
          </a:p>
          <a:p>
            <a:pPr algn="just"/>
            <a:r>
              <a:rPr lang="es-CO" dirty="0" smtClean="0"/>
              <a:t>de</a:t>
            </a:r>
            <a:r>
              <a:rPr lang="es-CO" dirty="0"/>
              <a:t> agua que se acumula permite </a:t>
            </a:r>
            <a:endParaRPr lang="es-CO" dirty="0" smtClean="0"/>
          </a:p>
          <a:p>
            <a:pPr algn="just"/>
            <a:r>
              <a:rPr lang="es-CO" dirty="0" smtClean="0"/>
              <a:t>generar </a:t>
            </a:r>
            <a:r>
              <a:rPr lang="es-CO" dirty="0"/>
              <a:t>electricidad de forma </a:t>
            </a:r>
            <a:endParaRPr lang="es-CO" dirty="0" smtClean="0"/>
          </a:p>
          <a:p>
            <a:pPr algn="just"/>
            <a:r>
              <a:rPr lang="es-CO" dirty="0" smtClean="0"/>
              <a:t>constante</a:t>
            </a:r>
            <a:r>
              <a:rPr lang="es-CO" dirty="0"/>
              <a:t>.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899592" y="627534"/>
            <a:ext cx="2604300" cy="573000"/>
          </a:xfrm>
        </p:spPr>
        <p:txBody>
          <a:bodyPr/>
          <a:lstStyle/>
          <a:p>
            <a:r>
              <a:rPr lang="es-CO" dirty="0" smtClean="0"/>
              <a:t>Energía </a:t>
            </a:r>
            <a:endParaRPr lang="es-CO" dirty="0"/>
          </a:p>
        </p:txBody>
      </p:sp>
      <p:grpSp>
        <p:nvGrpSpPr>
          <p:cNvPr id="4" name="Google Shape;14027;p86"/>
          <p:cNvGrpSpPr/>
          <p:nvPr/>
        </p:nvGrpSpPr>
        <p:grpSpPr>
          <a:xfrm>
            <a:off x="5247072" y="1614218"/>
            <a:ext cx="1800200" cy="1873056"/>
            <a:chOff x="1331406" y="1513361"/>
            <a:chExt cx="301784" cy="348607"/>
          </a:xfrm>
        </p:grpSpPr>
        <p:sp>
          <p:nvSpPr>
            <p:cNvPr id="5" name="Google Shape;14028;p86"/>
            <p:cNvSpPr/>
            <p:nvPr/>
          </p:nvSpPr>
          <p:spPr>
            <a:xfrm>
              <a:off x="1473237" y="1513361"/>
              <a:ext cx="159952" cy="169076"/>
            </a:xfrm>
            <a:custGeom>
              <a:avLst/>
              <a:gdLst/>
              <a:ahLst/>
              <a:cxnLst/>
              <a:rect l="l" t="t" r="r" b="b"/>
              <a:pathLst>
                <a:path w="5049" h="5337" extrusionOk="0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029;p86"/>
            <p:cNvSpPr/>
            <p:nvPr/>
          </p:nvSpPr>
          <p:spPr>
            <a:xfrm>
              <a:off x="1331406" y="1579033"/>
              <a:ext cx="152412" cy="282934"/>
            </a:xfrm>
            <a:custGeom>
              <a:avLst/>
              <a:gdLst/>
              <a:ahLst/>
              <a:cxnLst/>
              <a:rect l="l" t="t" r="r" b="b"/>
              <a:pathLst>
                <a:path w="4811" h="8931" extrusionOk="0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030;p86"/>
            <p:cNvSpPr/>
            <p:nvPr/>
          </p:nvSpPr>
          <p:spPr>
            <a:xfrm>
              <a:off x="1373667" y="1686935"/>
              <a:ext cx="66401" cy="10581"/>
            </a:xfrm>
            <a:custGeom>
              <a:avLst/>
              <a:gdLst/>
              <a:ahLst/>
              <a:cxnLst/>
              <a:rect l="l" t="t" r="r" b="b"/>
              <a:pathLst>
                <a:path w="2096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31;p86"/>
            <p:cNvSpPr/>
            <p:nvPr/>
          </p:nvSpPr>
          <p:spPr>
            <a:xfrm>
              <a:off x="1518508" y="1536044"/>
              <a:ext cx="72452" cy="112812"/>
            </a:xfrm>
            <a:custGeom>
              <a:avLst/>
              <a:gdLst/>
              <a:ahLst/>
              <a:cxnLst/>
              <a:rect l="l" t="t" r="r" b="b"/>
              <a:pathLst>
                <a:path w="2287" h="3561" extrusionOk="0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22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234</Words>
  <Application>Microsoft Office PowerPoint</Application>
  <PresentationFormat>Presentación en pantalla (16:9)</PresentationFormat>
  <Paragraphs>67</Paragraphs>
  <Slides>12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Open Sans</vt:lpstr>
      <vt:lpstr>Fira Sans Extra Condensed Medium</vt:lpstr>
      <vt:lpstr>Overpass Black</vt:lpstr>
      <vt:lpstr>Aqua Marketing Plan by Slidego</vt:lpstr>
      <vt:lpstr>La importancia del agua </vt:lpstr>
      <vt:lpstr>El agua en nuestra vida </vt:lpstr>
      <vt:lpstr>Usos del agua   </vt:lpstr>
      <vt:lpstr>Beber </vt:lpstr>
      <vt:lpstr>Limpieza </vt:lpstr>
      <vt:lpstr>Cocinar </vt:lpstr>
      <vt:lpstr>Agricultura </vt:lpstr>
      <vt:lpstr>Industrias </vt:lpstr>
      <vt:lpstr>Energía </vt:lpstr>
      <vt:lpstr>Contaminación de agua</vt:lpstr>
      <vt:lpstr>Presentación de PowerPoint</vt:lpstr>
      <vt:lpstr>Gracias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importancia del agua</dc:title>
  <dc:creator>PEÑA MARTINEZ</dc:creator>
  <cp:lastModifiedBy>PEÑA MARTINEZ</cp:lastModifiedBy>
  <cp:revision>14</cp:revision>
  <dcterms:modified xsi:type="dcterms:W3CDTF">2021-04-07T02:50:55Z</dcterms:modified>
</cp:coreProperties>
</file>