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6C20"/>
    <a:srgbClr val="1D7C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66" d="100"/>
          <a:sy n="66" d="100"/>
        </p:scale>
        <p:origin x="89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698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146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9070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3856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1606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0144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5896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288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5777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601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441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244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647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466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255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170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7510E-7306-4EB9-B270-9BC21EBB5973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3E6461-5F13-4EC2-8A1D-FD8ED72827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819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43429" y="4441370"/>
            <a:ext cx="9724571" cy="319315"/>
          </a:xfrm>
        </p:spPr>
        <p:txBody>
          <a:bodyPr>
            <a:normAutofit fontScale="32500" lnSpcReduction="20000"/>
          </a:bodyPr>
          <a:lstStyle/>
          <a:p>
            <a:r>
              <a:rPr lang="es-CO" sz="4800" dirty="0" smtClean="0"/>
              <a:t> </a:t>
            </a:r>
            <a:endParaRPr lang="es-CO" sz="4800" dirty="0"/>
          </a:p>
        </p:txBody>
      </p:sp>
      <p:sp>
        <p:nvSpPr>
          <p:cNvPr id="10" name="Título 9"/>
          <p:cNvSpPr>
            <a:spLocks noGrp="1"/>
          </p:cNvSpPr>
          <p:nvPr>
            <p:ph type="ctrTitle"/>
          </p:nvPr>
        </p:nvSpPr>
        <p:spPr>
          <a:xfrm>
            <a:off x="2264541" y="1461308"/>
            <a:ext cx="7082346" cy="928915"/>
          </a:xfrm>
          <a:solidFill>
            <a:srgbClr val="00B050"/>
          </a:solidFill>
        </p:spPr>
        <p:txBody>
          <a:bodyPr/>
          <a:lstStyle/>
          <a:p>
            <a:r>
              <a:rPr lang="es-CO" sz="4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TALLLER DE LOGISTICA</a:t>
            </a:r>
            <a:r>
              <a:rPr lang="es-CO" sz="4800" dirty="0" smtClean="0">
                <a:latin typeface="Algerian" panose="04020705040A02060702" pitchFamily="82" charset="0"/>
              </a:rPr>
              <a:t> </a:t>
            </a:r>
            <a:endParaRPr lang="es-CO" sz="4800" dirty="0">
              <a:latin typeface="Algerian" panose="04020705040A02060702" pitchFamily="82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534228" y="3168133"/>
            <a:ext cx="454297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lgerian" panose="04020705040A02060702" pitchFamily="82" charset="0"/>
              </a:rPr>
              <a:t>MAPA CONCEPTUAL 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2264541" y="4925926"/>
            <a:ext cx="708234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LUISA FERNANDA CUADRADO MERCADO 10-03</a:t>
            </a:r>
            <a:endParaRPr lang="es-CO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17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4362" y="174172"/>
            <a:ext cx="7232952" cy="928914"/>
          </a:xfr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s-CO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Algerian" panose="04020705040A02060702" pitchFamily="82" charset="0"/>
              </a:rPr>
              <a:t>DEFINICIONES DE LA LOGISTICA </a:t>
            </a:r>
            <a:endParaRPr lang="es-CO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sp>
        <p:nvSpPr>
          <p:cNvPr id="4" name="Corazón 3"/>
          <p:cNvSpPr/>
          <p:nvPr/>
        </p:nvSpPr>
        <p:spPr>
          <a:xfrm>
            <a:off x="297543" y="1712686"/>
            <a:ext cx="3962399" cy="2989943"/>
          </a:xfrm>
          <a:prstGeom prst="hear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 Narrow" panose="020B0606020202030204" pitchFamily="34" charset="0"/>
              </a:rPr>
              <a:t>La logística es el proceso de planeamiento implementación y control eficiente y a costos razonables del flujo y almacenamiento de materias primas</a:t>
            </a:r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5" name="Cruz 4"/>
          <p:cNvSpPr/>
          <p:nvPr/>
        </p:nvSpPr>
        <p:spPr>
          <a:xfrm>
            <a:off x="4056740" y="3570513"/>
            <a:ext cx="4165601" cy="2989943"/>
          </a:xfrm>
          <a:prstGeom prst="plu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 Narrow" panose="020B0606020202030204" pitchFamily="34" charset="0"/>
              </a:rPr>
              <a:t>Y inventario de productos en proceso de productos terminados y toda la información  relacionada comprendida entre el punto de consumo final logrando una </a:t>
            </a:r>
            <a:r>
              <a:rPr lang="es-CO" dirty="0" err="1" smtClean="0">
                <a:latin typeface="Arial Narrow" panose="020B0606020202030204" pitchFamily="34" charset="0"/>
              </a:rPr>
              <a:t>corcordancia</a:t>
            </a:r>
            <a:r>
              <a:rPr lang="es-CO" dirty="0" smtClean="0"/>
              <a:t>    </a:t>
            </a:r>
            <a:endParaRPr lang="es-CO" dirty="0"/>
          </a:p>
        </p:txBody>
      </p:sp>
      <p:sp>
        <p:nvSpPr>
          <p:cNvPr id="6" name="Lágrima 5"/>
          <p:cNvSpPr/>
          <p:nvPr/>
        </p:nvSpPr>
        <p:spPr>
          <a:xfrm>
            <a:off x="8447314" y="1132115"/>
            <a:ext cx="2902858" cy="3033485"/>
          </a:xfrm>
          <a:prstGeom prst="teardrop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 Narrow" panose="020B0606020202030204" pitchFamily="34" charset="0"/>
              </a:rPr>
              <a:t>La logística es el proceso de manejar estratégicamente la adquisición el movimiento y el almacenamiento de materiales </a:t>
            </a:r>
            <a:endParaRPr lang="es-CO" dirty="0">
              <a:latin typeface="Arial Narrow" panose="020B0606020202030204" pitchFamily="34" charset="0"/>
            </a:endParaRPr>
          </a:p>
        </p:txBody>
      </p:sp>
      <p:cxnSp>
        <p:nvCxnSpPr>
          <p:cNvPr id="8" name="Conector recto de flecha 7"/>
          <p:cNvCxnSpPr/>
          <p:nvPr/>
        </p:nvCxnSpPr>
        <p:spPr>
          <a:xfrm>
            <a:off x="4056740" y="3207657"/>
            <a:ext cx="774098" cy="957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H="1">
            <a:off x="7532914" y="3033486"/>
            <a:ext cx="914400" cy="1262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14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3335" y="435428"/>
            <a:ext cx="5723466" cy="928914"/>
          </a:xfrm>
          <a:solidFill>
            <a:schemeClr val="accent4"/>
          </a:solidFill>
        </p:spPr>
        <p:txBody>
          <a:bodyPr/>
          <a:lstStyle/>
          <a:p>
            <a:r>
              <a:rPr lang="es-CO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lgerian" panose="04020705040A02060702" pitchFamily="82" charset="0"/>
              </a:rPr>
              <a:t>OBJETIVOS</a:t>
            </a:r>
            <a:r>
              <a:rPr lang="es-CO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s-CO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lgerian" panose="04020705040A02060702" pitchFamily="82" charset="0"/>
              </a:rPr>
              <a:t>DE LOGISTICA</a:t>
            </a:r>
            <a:endParaRPr lang="es-CO" b="1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261257" y="2206171"/>
            <a:ext cx="4136572" cy="1277257"/>
          </a:xfrm>
          <a:prstGeom prst="homePlat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Como objetivo principal la logística busca satisfacer la demanda de las mejores condiciones de servicios calidad y coste </a:t>
            </a:r>
            <a:endParaRPr lang="es-CO" dirty="0"/>
          </a:p>
        </p:txBody>
      </p:sp>
      <p:sp>
        <p:nvSpPr>
          <p:cNvPr id="9" name="Redondear rectángulo de esquina sencilla 8"/>
          <p:cNvSpPr/>
          <p:nvPr/>
        </p:nvSpPr>
        <p:spPr>
          <a:xfrm>
            <a:off x="5791200" y="2249714"/>
            <a:ext cx="4078514" cy="1277257"/>
          </a:xfrm>
          <a:prstGeom prst="round1Rect">
            <a:avLst/>
          </a:prstGeom>
          <a:solidFill>
            <a:srgbClr val="1D7C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Garantiza por un lado la calidad del producto y lo servicio lo que aportara una ventaja competitiva y la reducción </a:t>
            </a:r>
            <a:endParaRPr lang="es-CO" dirty="0"/>
          </a:p>
        </p:txBody>
      </p:sp>
      <p:sp>
        <p:nvSpPr>
          <p:cNvPr id="10" name="Trapecio 9"/>
          <p:cNvSpPr/>
          <p:nvPr/>
        </p:nvSpPr>
        <p:spPr>
          <a:xfrm>
            <a:off x="2798839" y="4484914"/>
            <a:ext cx="4472818" cy="2002972"/>
          </a:xfrm>
          <a:prstGeom prst="trapezoid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 costes que </a:t>
            </a:r>
            <a:r>
              <a:rPr lang="es-CO" dirty="0" err="1" smtClean="0"/>
              <a:t>permitira</a:t>
            </a:r>
            <a:r>
              <a:rPr lang="es-CO" dirty="0" smtClean="0"/>
              <a:t> aumentar el beneficio de la empresa conocimiento gestión y control de los flujos físicos de materias primas y producto </a:t>
            </a:r>
            <a:endParaRPr lang="es-CO" dirty="0"/>
          </a:p>
        </p:txBody>
      </p:sp>
      <p:cxnSp>
        <p:nvCxnSpPr>
          <p:cNvPr id="12" name="Conector recto de flecha 11"/>
          <p:cNvCxnSpPr>
            <a:stCxn id="7" idx="3"/>
          </p:cNvCxnSpPr>
          <p:nvPr/>
        </p:nvCxnSpPr>
        <p:spPr>
          <a:xfrm>
            <a:off x="4397829" y="2844800"/>
            <a:ext cx="1393371" cy="1640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H="1">
            <a:off x="4659086" y="3106057"/>
            <a:ext cx="1132114" cy="1378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188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0649" y="246742"/>
            <a:ext cx="5767009" cy="957944"/>
          </a:xfrm>
          <a:solidFill>
            <a:srgbClr val="002060"/>
          </a:solidFill>
        </p:spPr>
        <p:txBody>
          <a:bodyPr/>
          <a:lstStyle/>
          <a:p>
            <a:r>
              <a:rPr lang="es-CO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FUNCIONES DE LOGISTICA </a:t>
            </a:r>
            <a:endParaRPr lang="es-CO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508001" y="2133601"/>
            <a:ext cx="4426857" cy="166914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 Narrow" panose="020B0606020202030204" pitchFamily="34" charset="0"/>
              </a:rPr>
              <a:t>Control de inventario y almacenaje transporte seguro y efectivo sistema de seguimiento definir la oferta de servicio </a:t>
            </a:r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3759199" y="4731658"/>
            <a:ext cx="3875314" cy="1915886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 Narrow" panose="020B0606020202030204" pitchFamily="34" charset="0"/>
              </a:rPr>
              <a:t>Determinar el  mercado del objetivo identificar la competencia desarrollar un plan de marketing </a:t>
            </a:r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199085" y="1778001"/>
            <a:ext cx="3744687" cy="238034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Arial Narrow" panose="020B0606020202030204" pitchFamily="34" charset="0"/>
              </a:rPr>
              <a:t>La función de la </a:t>
            </a:r>
            <a:r>
              <a:rPr lang="es-MX" b="1" dirty="0">
                <a:latin typeface="Arial Narrow" panose="020B0606020202030204" pitchFamily="34" charset="0"/>
              </a:rPr>
              <a:t>logística</a:t>
            </a:r>
            <a:r>
              <a:rPr lang="es-MX" dirty="0">
                <a:latin typeface="Arial Narrow" panose="020B0606020202030204" pitchFamily="34" charset="0"/>
              </a:rPr>
              <a:t> es la planificación y la gestión del flujo de materiales de la manera más eficaz entre nuestros proveedores y nuestros clientes finales, incluyendo la creación e implementación de sistemas de control y mejora</a:t>
            </a:r>
            <a:r>
              <a:rPr lang="es-MX" dirty="0"/>
              <a:t>.</a:t>
            </a:r>
            <a:endParaRPr lang="es-CO" dirty="0"/>
          </a:p>
        </p:txBody>
      </p:sp>
      <p:cxnSp>
        <p:nvCxnSpPr>
          <p:cNvPr id="8" name="Conector recto de flecha 7"/>
          <p:cNvCxnSpPr/>
          <p:nvPr/>
        </p:nvCxnSpPr>
        <p:spPr>
          <a:xfrm>
            <a:off x="4920343" y="2365830"/>
            <a:ext cx="2278742" cy="1074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H="1">
            <a:off x="4927601" y="2656114"/>
            <a:ext cx="2271484" cy="2191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1470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1448</TotalTime>
  <Words>179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Algerian</vt:lpstr>
      <vt:lpstr>Arial</vt:lpstr>
      <vt:lpstr>Arial Narrow</vt:lpstr>
      <vt:lpstr>Trebuchet MS</vt:lpstr>
      <vt:lpstr>Wingdings 3</vt:lpstr>
      <vt:lpstr>Faceta</vt:lpstr>
      <vt:lpstr>TALLLER DE LOGISTICA </vt:lpstr>
      <vt:lpstr>DEFINICIONES DE LA LOGISTICA </vt:lpstr>
      <vt:lpstr>OBJETIVOS DE LOGISTICA</vt:lpstr>
      <vt:lpstr>FUNCIONES DE LOGISTICA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r.8l</dc:creator>
  <cp:lastModifiedBy>r.8l</cp:lastModifiedBy>
  <cp:revision>13</cp:revision>
  <dcterms:created xsi:type="dcterms:W3CDTF">2021-04-22T23:46:38Z</dcterms:created>
  <dcterms:modified xsi:type="dcterms:W3CDTF">2021-04-23T23:54:57Z</dcterms:modified>
</cp:coreProperties>
</file>