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63600" y="1155700"/>
            <a:ext cx="10629900" cy="2971799"/>
          </a:xfrm>
        </p:spPr>
        <p:txBody>
          <a:bodyPr/>
          <a:lstStyle/>
          <a:p>
            <a:pPr algn="ctr"/>
            <a:r>
              <a:rPr lang="es-CO" b="1" dirty="0">
                <a:latin typeface="Arial Black" panose="020B0A04020102020204" pitchFamily="34" charset="0"/>
              </a:rPr>
              <a:t>Evolución del humano en 3 </a:t>
            </a:r>
            <a:r>
              <a:rPr lang="es-CO" b="1" dirty="0" smtClean="0">
                <a:latin typeface="Arial Black" panose="020B0A04020102020204" pitchFamily="34" charset="0"/>
              </a:rPr>
              <a:t>generaciones</a:t>
            </a:r>
            <a:endParaRPr lang="es-CO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85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4400" b="1" dirty="0">
                <a:latin typeface="Arial Black" panose="020B0A04020102020204" pitchFamily="34" charset="0"/>
              </a:rPr>
              <a:t>¿</a:t>
            </a:r>
            <a:r>
              <a:rPr lang="es-CO" sz="4400" b="1" dirty="0" smtClean="0">
                <a:latin typeface="Arial Black" panose="020B0A04020102020204" pitchFamily="34" charset="0"/>
              </a:rPr>
              <a:t>Que comían?</a:t>
            </a:r>
            <a:endParaRPr lang="es-CO" sz="4400" b="1" dirty="0">
              <a:latin typeface="Arial Black" panose="020B0A04020102020204" pitchFamily="34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001" y="1759744"/>
            <a:ext cx="2984499" cy="281225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0" y="1759744"/>
            <a:ext cx="3225800" cy="281225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6861" y="1912805"/>
            <a:ext cx="2809875" cy="281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727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-224102"/>
            <a:ext cx="10131425" cy="1846840"/>
          </a:xfrm>
        </p:spPr>
        <p:txBody>
          <a:bodyPr>
            <a:normAutofit/>
          </a:bodyPr>
          <a:lstStyle/>
          <a:p>
            <a:pPr algn="ctr"/>
            <a:r>
              <a:rPr lang="es-CO" b="1" dirty="0" smtClean="0">
                <a:latin typeface="Arial Black" panose="020B0A04020102020204" pitchFamily="34" charset="0"/>
              </a:rPr>
              <a:t>Que almorzaba</a:t>
            </a:r>
            <a:endParaRPr lang="es-CO" b="1" dirty="0">
              <a:latin typeface="Arial Black" panose="020B0A04020102020204" pitchFamily="34" charset="0"/>
            </a:endParaRPr>
          </a:p>
        </p:txBody>
      </p:sp>
      <p:pic>
        <p:nvPicPr>
          <p:cNvPr id="9" name="Picture 2" descr="La mejor mazamorra chiquita de Bogotá, Spring 2021 - Restaurant Gu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2738"/>
            <a:ext cx="3095625" cy="2717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La mejor mazamorra chiquita de Bogotá, Spring 2021 - Restaurant Gu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71950" y="-1824302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ras la receta del Ajiaco en Bogotá - ANEIA - Universidad de Los Ande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3889419"/>
            <a:ext cx="2714625" cy="2717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0706" y="1622738"/>
            <a:ext cx="2647950" cy="271744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9113" y="3889419"/>
            <a:ext cx="2714625" cy="271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248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782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31</TotalTime>
  <Words>12</Words>
  <Application>Microsoft Office PowerPoint</Application>
  <PresentationFormat>Panorámica</PresentationFormat>
  <Paragraphs>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Celestial</vt:lpstr>
      <vt:lpstr>Evolución del humano en 3 generaciones</vt:lpstr>
      <vt:lpstr>¿Que comían?</vt:lpstr>
      <vt:lpstr>Que almorzaba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Evolución del humano en 3 generaciones</dc:title>
  <dc:creator>Home</dc:creator>
  <cp:lastModifiedBy>Home</cp:lastModifiedBy>
  <cp:revision>3</cp:revision>
  <dcterms:created xsi:type="dcterms:W3CDTF">2021-03-04T19:38:36Z</dcterms:created>
  <dcterms:modified xsi:type="dcterms:W3CDTF">2021-03-04T20:09:44Z</dcterms:modified>
</cp:coreProperties>
</file>