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62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>
        <p:scale>
          <a:sx n="73" d="100"/>
          <a:sy n="73" d="100"/>
        </p:scale>
        <p:origin x="21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736E3-C097-45E4-B5EE-CE3317741D25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479C-C302-4A45-83AE-35BAA3D846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55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73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99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55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0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7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552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265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24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35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64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91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FDAE-3768-48FF-B409-3E12C27400E6}" type="datetimeFigureOut">
              <a:rPr lang="es-CO" smtClean="0"/>
              <a:t>24/03/2021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0B4B-E2E6-4FAC-9308-29FCD608D5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96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ute marshmallow | Cute marshmallows, Download cute wallpapers, Cute 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3407" y="2468880"/>
            <a:ext cx="9675222" cy="3566160"/>
          </a:xfrm>
        </p:spPr>
        <p:txBody>
          <a:bodyPr>
            <a:noAutofit/>
          </a:bodyPr>
          <a:lstStyle/>
          <a:p>
            <a:r>
              <a:rPr lang="es-CO" sz="4400" b="1" dirty="0" smtClean="0"/>
              <a:t>Presentación</a:t>
            </a:r>
            <a:br>
              <a:rPr lang="es-CO" sz="4400" b="1" dirty="0" smtClean="0"/>
            </a:br>
            <a:r>
              <a:rPr lang="es-CO" sz="4400" b="1" dirty="0" smtClean="0"/>
              <a:t> </a:t>
            </a:r>
            <a:br>
              <a:rPr lang="es-CO" sz="4400" b="1" dirty="0" smtClean="0"/>
            </a:br>
            <a:r>
              <a:rPr lang="es-CO" sz="4400" b="1" dirty="0" smtClean="0">
                <a:solidFill>
                  <a:srgbClr val="7030A0"/>
                </a:solidFill>
              </a:rPr>
              <a:t>Tema:</a:t>
            </a:r>
            <a:r>
              <a:rPr lang="es-CO" sz="4400" b="1" dirty="0" smtClean="0"/>
              <a:t> </a:t>
            </a:r>
            <a:r>
              <a:rPr lang="es-CO" sz="4400" b="1" dirty="0"/>
              <a:t>Ofimatica - Power </a:t>
            </a:r>
            <a:r>
              <a:rPr lang="es-CO" sz="4400" b="1" dirty="0" smtClean="0"/>
              <a:t>Point</a:t>
            </a:r>
            <a:br>
              <a:rPr lang="es-CO" sz="4400" b="1" dirty="0" smtClean="0"/>
            </a:br>
            <a:r>
              <a:rPr lang="es-CO" sz="4400" b="1" dirty="0" smtClean="0"/>
              <a:t/>
            </a:r>
            <a:br>
              <a:rPr lang="es-CO" sz="4400" b="1" dirty="0" smtClean="0"/>
            </a:br>
            <a:r>
              <a:rPr lang="es-CO" sz="4400" b="1" dirty="0" smtClean="0">
                <a:solidFill>
                  <a:srgbClr val="7030A0"/>
                </a:solidFill>
              </a:rPr>
              <a:t>Curso:</a:t>
            </a:r>
            <a:r>
              <a:rPr lang="es-CO" sz="4400" b="1" dirty="0" smtClean="0"/>
              <a:t>1001</a:t>
            </a:r>
            <a:br>
              <a:rPr lang="es-CO" sz="4400" b="1" dirty="0" smtClean="0"/>
            </a:br>
            <a:r>
              <a:rPr lang="es-CO" sz="4400" b="1" dirty="0" smtClean="0"/>
              <a:t/>
            </a:r>
            <a:br>
              <a:rPr lang="es-CO" sz="4400" b="1" dirty="0" smtClean="0"/>
            </a:br>
            <a:r>
              <a:rPr lang="es-CO" sz="4400" b="1" dirty="0" smtClean="0">
                <a:solidFill>
                  <a:srgbClr val="7030A0"/>
                </a:solidFill>
              </a:rPr>
              <a:t>Nombre: </a:t>
            </a:r>
            <a:r>
              <a:rPr lang="es-CO" sz="4400" b="1" dirty="0" smtClean="0"/>
              <a:t>Ángela huertas</a:t>
            </a:r>
            <a:br>
              <a:rPr lang="es-CO" sz="4400" b="1" dirty="0" smtClean="0"/>
            </a:br>
            <a:r>
              <a:rPr lang="es-CO" sz="4400" b="1" dirty="0" smtClean="0"/>
              <a:t/>
            </a:r>
            <a:br>
              <a:rPr lang="es-CO" sz="4400" b="1" dirty="0" smtClean="0"/>
            </a:br>
            <a:r>
              <a:rPr lang="es-CO" sz="4400" b="1" dirty="0" smtClean="0">
                <a:solidFill>
                  <a:srgbClr val="7030A0"/>
                </a:solidFill>
              </a:rPr>
              <a:t>Profesora:</a:t>
            </a:r>
            <a:r>
              <a:rPr lang="es-CO" sz="4400" b="1" dirty="0" smtClean="0"/>
              <a:t> Andreina beaume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3431871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Qué es el sexting? - Tecnología - Intr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33"/>
            <a:ext cx="12191999" cy="68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954836">
            <a:off x="425436" y="2138915"/>
            <a:ext cx="10614381" cy="2410521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CO" sz="166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Sexting </a:t>
            </a:r>
            <a:endParaRPr lang="es-CO" sz="166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33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7 Fondos súper kawaii para decorar tu celular | Ideas de fondos de pantalla,  Fondos de pantalla divertidos para iphone, Fondo de pantalla eleg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4811" y="2938100"/>
            <a:ext cx="9144000" cy="3005500"/>
          </a:xfrm>
        </p:spPr>
        <p:txBody>
          <a:bodyPr>
            <a:noAutofit/>
          </a:bodyPr>
          <a:lstStyle/>
          <a:p>
            <a:r>
              <a:rPr lang="es-CO" sz="4400" dirty="0" smtClean="0"/>
              <a:t/>
            </a:r>
            <a:br>
              <a:rPr lang="es-CO" sz="4400" dirty="0" smtClean="0"/>
            </a:br>
            <a:r>
              <a:rPr lang="es-CO" sz="4400" dirty="0"/>
              <a:t/>
            </a:r>
            <a:br>
              <a:rPr lang="es-CO" sz="4400" dirty="0"/>
            </a:br>
            <a:r>
              <a:rPr lang="es-CO" sz="4400" dirty="0" smtClean="0"/>
              <a:t/>
            </a:r>
            <a:br>
              <a:rPr lang="es-CO" sz="4400" dirty="0" smtClean="0"/>
            </a:br>
            <a:r>
              <a:rPr lang="es-CO" sz="4400" b="1" dirty="0" smtClean="0">
                <a:solidFill>
                  <a:srgbClr val="7030A0"/>
                </a:solidFill>
              </a:rPr>
              <a:t>¿QUE ES?</a:t>
            </a:r>
            <a:br>
              <a:rPr lang="es-CO" sz="4400" b="1" dirty="0" smtClean="0">
                <a:solidFill>
                  <a:srgbClr val="7030A0"/>
                </a:solidFill>
              </a:rPr>
            </a:br>
            <a:r>
              <a:rPr lang="es-CO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</a:t>
            </a:r>
            <a:r>
              <a:rPr lang="es-CO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denomina sexting a la actividad de enviar fotos, videos o mensajes de contenido sexual y erótico personal a través de dispositivos tecnológicos, ya sea utilizando aplicaciones de mensajería instantánea, redes sociales, correo electrónico u otra herramienta de comunicación.</a:t>
            </a:r>
            <a:endParaRPr lang="es-CO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85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17 Fondos súper kawaii para decorar tu celular | Ideas de fondos de pantalla,  Fondos de pantalla divertidos para iphone, Fondo de pantalla eleg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97235" cy="32787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235" y="3278776"/>
            <a:ext cx="4201636" cy="35792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870" y="0"/>
            <a:ext cx="3993129" cy="3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6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7 Fondos súper kawaii para decorar tu celular | Ideas de fondos de pantalla,  Fondos de pantalla divertidos para iphone, Fondo de pantalla eleg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681"/>
            <a:ext cx="12191999" cy="69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9314" y="4009255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CO" b="1" dirty="0" smtClean="0">
                <a:solidFill>
                  <a:srgbClr val="7030A0"/>
                </a:solidFill>
              </a:rPr>
              <a:t>                       Riesgos </a:t>
            </a:r>
            <a:r>
              <a:rPr lang="es-CO" dirty="0" smtClean="0">
                <a:solidFill>
                  <a:srgbClr val="7030A0"/>
                </a:solidFill>
              </a:rPr>
              <a:t/>
            </a:r>
            <a:br>
              <a:rPr lang="es-CO" dirty="0" smtClean="0">
                <a:solidFill>
                  <a:srgbClr val="7030A0"/>
                </a:solidFill>
              </a:rPr>
            </a:br>
            <a:r>
              <a:rPr lang="es-CO" b="1" dirty="0" smtClean="0"/>
              <a:t>.acoso</a:t>
            </a:r>
            <a:br>
              <a:rPr lang="es-CO" b="1" dirty="0" smtClean="0"/>
            </a:br>
            <a:r>
              <a:rPr lang="es-CO" b="1" dirty="0" smtClean="0"/>
              <a:t>.extorsiones y humillaciones</a:t>
            </a:r>
            <a:br>
              <a:rPr lang="es-CO" b="1" dirty="0" smtClean="0"/>
            </a:br>
            <a:r>
              <a:rPr lang="es-CO" b="1" dirty="0" smtClean="0"/>
              <a:t>.crisis de ansiedad</a:t>
            </a:r>
            <a:br>
              <a:rPr lang="es-CO" b="1" dirty="0" smtClean="0"/>
            </a:br>
            <a:r>
              <a:rPr lang="es-CO" b="1" dirty="0" smtClean="0"/>
              <a:t>.problemas alimenticios </a:t>
            </a:r>
            <a:br>
              <a:rPr lang="es-CO" b="1" dirty="0" smtClean="0"/>
            </a:br>
            <a:r>
              <a:rPr lang="es-CO" b="1" dirty="0" smtClean="0"/>
              <a:t>.depresión </a:t>
            </a:r>
            <a:br>
              <a:rPr lang="es-CO" b="1" dirty="0" smtClean="0"/>
            </a:br>
            <a:r>
              <a:rPr lang="es-CO" b="1" dirty="0" smtClean="0"/>
              <a:t>.suicidio </a:t>
            </a:r>
            <a:br>
              <a:rPr lang="es-CO" b="1" dirty="0" smtClean="0"/>
            </a:br>
            <a:r>
              <a:rPr lang="es-CO" b="1" dirty="0" smtClean="0"/>
              <a:t>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626204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7 Fondos súper kawaii para decorar tu celular | Ideas de fondos de pantalla,  Fondos de pantalla divertidos para iphone, Fondo de pantalla eleg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"/>
            <a:ext cx="12192000" cy="68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324848"/>
          </a:xfrm>
        </p:spPr>
        <p:txBody>
          <a:bodyPr>
            <a:noAutofit/>
          </a:bodyPr>
          <a:lstStyle/>
          <a:p>
            <a:r>
              <a:rPr lang="es-CO" sz="4000" dirty="0" smtClean="0">
                <a:solidFill>
                  <a:srgbClr val="7030A0"/>
                </a:solidFill>
              </a:rPr>
              <a:t>QUIENES LO PRACTICAN</a:t>
            </a:r>
            <a:br>
              <a:rPr lang="es-CO" sz="4000" dirty="0" smtClean="0">
                <a:solidFill>
                  <a:srgbClr val="7030A0"/>
                </a:solidFill>
              </a:rPr>
            </a:br>
            <a:r>
              <a:rPr lang="es-CO" sz="4800" dirty="0" smtClean="0"/>
              <a:t/>
            </a:r>
            <a:br>
              <a:rPr lang="es-CO" sz="4800" dirty="0" smtClean="0"/>
            </a:br>
            <a:r>
              <a:rPr lang="es-CO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 práctica es mayormente realizada entre jóvenes y los avances tecnológicos han facilitado la interacción social. Las nuevas tecnologías, redes sociales y aplicaciones móviles permiten que el contenido explícito como fotos y videos tenga gran impacto.</a:t>
            </a:r>
          </a:p>
        </p:txBody>
      </p:sp>
    </p:spTree>
    <p:extLst>
      <p:ext uri="{BB962C8B-B14F-4D97-AF65-F5344CB8AC3E}">
        <p14:creationId xmlns:p14="http://schemas.microsoft.com/office/powerpoint/2010/main" val="424084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17 Fondos súper kawaii para decorar tu celular | Ideas de fondos de pantalla,  Fondos de pantalla divertidos para iphone, Fondo de pantalla eleg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7063" y="4009254"/>
            <a:ext cx="9144000" cy="2387600"/>
          </a:xfrm>
        </p:spPr>
        <p:txBody>
          <a:bodyPr>
            <a:noAutofit/>
          </a:bodyPr>
          <a:lstStyle/>
          <a:p>
            <a:pPr fontAlgn="base"/>
            <a:r>
              <a:rPr lang="es-CO" sz="2800" b="1" dirty="0">
                <a:solidFill>
                  <a:srgbClr val="7030A0"/>
                </a:solidFill>
              </a:rPr>
              <a:t>Veamos a continuación, algunos consejos que pueden ayudarte a protegerte de los malos usos de esta práctica</a:t>
            </a:r>
            <a:r>
              <a:rPr lang="es-CO" sz="2800" b="1" dirty="0" smtClean="0">
                <a:solidFill>
                  <a:srgbClr val="7030A0"/>
                </a:solidFill>
              </a:rPr>
              <a:t>:</a:t>
            </a:r>
            <a:r>
              <a:rPr lang="es-CO" sz="2800" dirty="0" smtClean="0">
                <a:solidFill>
                  <a:srgbClr val="7030A0"/>
                </a:solidFill>
              </a:rPr>
              <a:t/>
            </a:r>
            <a:br>
              <a:rPr lang="es-CO" sz="2800" dirty="0" smtClean="0">
                <a:solidFill>
                  <a:srgbClr val="7030A0"/>
                </a:solidFill>
              </a:rPr>
            </a:br>
            <a:r>
              <a:rPr lang="es-CO" sz="2800" dirty="0" smtClean="0">
                <a:solidFill>
                  <a:srgbClr val="7030A0"/>
                </a:solidFill>
              </a:rPr>
              <a:t/>
            </a:r>
            <a:br>
              <a:rPr lang="es-CO" sz="2800" dirty="0" smtClean="0">
                <a:solidFill>
                  <a:srgbClr val="7030A0"/>
                </a:solidFill>
              </a:rPr>
            </a:br>
            <a:r>
              <a:rPr lang="es-C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C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.No </a:t>
            </a: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envíes contenido íntimo tuyo por medio de internet</a:t>
            </a:r>
            <a: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.Instala </a:t>
            </a: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antivirus certificados a tus dispositivos móviles y/o computador y mantenlos actualizados para evitar hackeos</a:t>
            </a:r>
            <a: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.Crea </a:t>
            </a: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contraseñas seguras en tus dispositivos para que, en caso de pérdida o robo, otras personas no puedan acceder a tus archivos.</a:t>
            </a:r>
            <a:b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CO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dos de Pantalla: Los Mejores Wallpapers para descargar gratis – Todo  imá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7875" y="1946365"/>
            <a:ext cx="9144000" cy="2312126"/>
          </a:xfrm>
        </p:spPr>
        <p:txBody>
          <a:bodyPr>
            <a:noAutofit/>
          </a:bodyPr>
          <a:lstStyle/>
          <a:p>
            <a:r>
              <a:rPr lang="es-CO" sz="138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Gracias</a:t>
            </a:r>
            <a:r>
              <a:rPr lang="es-CO" sz="13800" dirty="0" smtClean="0">
                <a:latin typeface="Algerian" panose="04020705040A02060702" pitchFamily="82" charset="0"/>
              </a:rPr>
              <a:t> </a:t>
            </a:r>
            <a:endParaRPr lang="es-CO" sz="13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43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</Words>
  <Application>Microsoft Office PowerPoint</Application>
  <PresentationFormat>Panorámica</PresentationFormat>
  <Paragraphs>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Tema de Office</vt:lpstr>
      <vt:lpstr>Presentación   Tema: Ofimatica - Power Point  Curso:1001  Nombre: Ángela huertas  Profesora: Andreina beaume</vt:lpstr>
      <vt:lpstr>Sexting </vt:lpstr>
      <vt:lpstr>   ¿QUE ES? Se denomina sexting a la actividad de enviar fotos, videos o mensajes de contenido sexual y erótico personal a través de dispositivos tecnológicos, ya sea utilizando aplicaciones de mensajería instantánea, redes sociales, correo electrónico u otra herramienta de comunicación.</vt:lpstr>
      <vt:lpstr>Presentación de PowerPoint</vt:lpstr>
      <vt:lpstr>                       Riesgos  .acoso .extorsiones y humillaciones .crisis de ansiedad .problemas alimenticios  .depresión  .suicidio   </vt:lpstr>
      <vt:lpstr>QUIENES LO PRACTICAN  Esta práctica es mayormente realizada entre jóvenes y los avances tecnológicos han facilitado la interacción social. Las nuevas tecnologías, redes sociales y aplicaciones móviles permiten que el contenido explícito como fotos y videos tenga gran impacto.</vt:lpstr>
      <vt:lpstr>Veamos a continuación, algunos consejos que pueden ayudarte a protegerte de los malos usos de esta práctica:   .No envíes contenido íntimo tuyo por medio de internet.      .Instala antivirus certificados a tus dispositivos móviles y/o computador y mantenlos actualizados para evitar hackeos.   .Crea contraseñas seguras en tus dispositivos para que, en caso de pérdida o robo, otras personas no puedan acceder a tus archivos. 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Sexting</dc:title>
  <dc:creator>cliente 3</dc:creator>
  <cp:lastModifiedBy>cliente 3</cp:lastModifiedBy>
  <cp:revision>10</cp:revision>
  <dcterms:created xsi:type="dcterms:W3CDTF">2021-03-24T11:46:26Z</dcterms:created>
  <dcterms:modified xsi:type="dcterms:W3CDTF">2021-03-24T13:13:48Z</dcterms:modified>
</cp:coreProperties>
</file>