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0" r:id="rId4"/>
    <p:sldId id="259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45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3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3581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52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55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2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5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2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1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9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8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726D-FE43-475B-A412-D31CA5B33543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776E5F9-71B4-45FC-BE63-3F42167B26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9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jpeg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 Arte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34943" y="5028066"/>
            <a:ext cx="4506686" cy="1612219"/>
          </a:xfrm>
        </p:spPr>
        <p:txBody>
          <a:bodyPr>
            <a:normAutofit/>
          </a:bodyPr>
          <a:lstStyle/>
          <a:p>
            <a:r>
              <a:rPr lang="en-US" dirty="0"/>
              <a:t>IEOT José </a:t>
            </a:r>
            <a:r>
              <a:rPr lang="en-US" dirty="0" err="1"/>
              <a:t>Joaquín</a:t>
            </a:r>
            <a:r>
              <a:rPr lang="en-US" dirty="0"/>
              <a:t> Casas de </a:t>
            </a:r>
            <a:r>
              <a:rPr lang="en-US" dirty="0" err="1"/>
              <a:t>Chía</a:t>
            </a:r>
            <a:endParaRPr lang="en-US" dirty="0"/>
          </a:p>
          <a:p>
            <a:r>
              <a:rPr lang="es-VE" dirty="0"/>
              <a:t>Prof.: </a:t>
            </a:r>
            <a:r>
              <a:rPr lang="es-VE" dirty="0" err="1"/>
              <a:t>Andreína</a:t>
            </a:r>
            <a:r>
              <a:rPr lang="es-VE" dirty="0"/>
              <a:t> </a:t>
            </a:r>
            <a:r>
              <a:rPr lang="es-VE" dirty="0" err="1"/>
              <a:t>Baume</a:t>
            </a:r>
            <a:endParaRPr lang="es-VE" dirty="0"/>
          </a:p>
          <a:p>
            <a:endParaRPr lang="en-US" dirty="0"/>
          </a:p>
          <a:p>
            <a:r>
              <a:rPr lang="es-VE" dirty="0" err="1"/>
              <a:t>Natheshka</a:t>
            </a:r>
            <a:r>
              <a:rPr lang="es-VE" dirty="0"/>
              <a:t> N. Ruz </a:t>
            </a:r>
            <a:r>
              <a:rPr lang="es-VE" dirty="0" err="1"/>
              <a:t>Pirela</a:t>
            </a:r>
            <a:r>
              <a:rPr lang="es-VE" dirty="0"/>
              <a:t> 93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3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s-VE" dirty="0"/>
              <a:t>Qué es el arte?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04714" cy="4313918"/>
          </a:xfrm>
        </p:spPr>
        <p:txBody>
          <a:bodyPr/>
          <a:lstStyle/>
          <a:p>
            <a:r>
              <a:rPr lang="es-ES" dirty="0"/>
              <a:t>El arte (del latín </a:t>
            </a:r>
            <a:r>
              <a:rPr lang="es-ES" dirty="0" err="1"/>
              <a:t>ars</a:t>
            </a:r>
            <a:r>
              <a:rPr lang="es-ES" dirty="0"/>
              <a:t>) es el concepto que engloba todas las creaciones realizadas por el ser humano para expresar una visión sensible acerca del mundo, ya sea real o imaginario. Mediante recursos plásticos, lingüísticos o sonoros, el arte permite expresar ideas, emociones, percepciones y sensaciones.</a:t>
            </a:r>
            <a:endParaRPr lang="en-US" dirty="0"/>
          </a:p>
        </p:txBody>
      </p:sp>
      <p:pic>
        <p:nvPicPr>
          <p:cNvPr id="2050" name="Picture 2" descr="https://upload.wikimedia.org/wikipedia/commons/thumb/5/5b/Michelangelo_-_Creation_of_Adam_%28cropped%29.jpg/330px-Michelangelo_-_Creation_of_Adam_%28cropped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986" y="4110842"/>
            <a:ext cx="4463142" cy="2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10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Historia del arte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723" y="5096107"/>
            <a:ext cx="11072639" cy="1639592"/>
          </a:xfrm>
        </p:spPr>
        <p:txBody>
          <a:bodyPr>
            <a:normAutofit lnSpcReduction="10000"/>
          </a:bodyPr>
          <a:lstStyle/>
          <a:p>
            <a:r>
              <a:rPr lang="es-ES" sz="2600" dirty="0"/>
              <a:t>La historiografía del arte es una ciencia multidisciplinar, procurando un examen objetivo del arte a través de la historia, clasificando culturas, estableciendo periodizaciones y observando sus características distintivas e influencias.</a:t>
            </a:r>
            <a:endParaRPr lang="en-US" sz="2600" dirty="0"/>
          </a:p>
        </p:txBody>
      </p:sp>
      <p:pic>
        <p:nvPicPr>
          <p:cNvPr id="3076" name="Picture 4" descr="Historia del a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029" y="621599"/>
            <a:ext cx="5742961" cy="43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598713" y="1433900"/>
            <a:ext cx="5523307" cy="366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La historia del arte es el relato de la evolución del arte a través del tiempo. Entendido como cualquier actividad o producto realizado por el ser humano con finalidad estética o comunicativa, a través de la cual se expresan ideas, emociones o, en general, una visión del mundo, empleando diversos recursos, como los plásticos, lingüísticos, sonoros o mixtos.</a:t>
            </a:r>
          </a:p>
        </p:txBody>
      </p:sp>
    </p:spTree>
    <p:extLst>
      <p:ext uri="{BB962C8B-B14F-4D97-AF65-F5344CB8AC3E}">
        <p14:creationId xmlns:p14="http://schemas.microsoft.com/office/powerpoint/2010/main" val="198044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Tipos de arte</a:t>
            </a:r>
            <a:endParaRPr lang="en-US" dirty="0"/>
          </a:p>
        </p:txBody>
      </p:sp>
      <p:pic>
        <p:nvPicPr>
          <p:cNvPr id="1026" name="Picture 2" descr="Tipos de ar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2" t="25050" r="6725" b="-1452"/>
          <a:stretch/>
        </p:blipFill>
        <p:spPr bwMode="auto">
          <a:xfrm>
            <a:off x="1377043" y="1581832"/>
            <a:ext cx="9437914" cy="471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19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s-VE" dirty="0"/>
              <a:t>Quién es el mejor pintor?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748634" cy="4825546"/>
          </a:xfrm>
        </p:spPr>
        <p:txBody>
          <a:bodyPr>
            <a:normAutofit/>
          </a:bodyPr>
          <a:lstStyle/>
          <a:p>
            <a:r>
              <a:rPr lang="es-ES" dirty="0"/>
              <a:t>Son </a:t>
            </a:r>
            <a:r>
              <a:rPr lang="es-ES" dirty="0" err="1"/>
              <a:t>Vincent</a:t>
            </a:r>
            <a:r>
              <a:rPr lang="es-ES" dirty="0"/>
              <a:t> van Gogh, con 103 puntos, Leonardo Da Vinci que se escapa a los 132 puntazos… y el </a:t>
            </a:r>
            <a:r>
              <a:rPr lang="es-ES" b="1" dirty="0"/>
              <a:t>mejor pintor</a:t>
            </a:r>
            <a:r>
              <a:rPr lang="es-ES" dirty="0"/>
              <a:t> de la Historia de la Humanidad, un hombre que revolucionó y cambió la historia y la forma de entender el Arte y la expresión artística: el </a:t>
            </a:r>
            <a:r>
              <a:rPr lang="es-ES" b="1" dirty="0"/>
              <a:t>mejor</a:t>
            </a:r>
            <a:r>
              <a:rPr lang="es-ES" dirty="0"/>
              <a:t> de todos es Pablo Picasso, que con 149 puntos es indiscutible.</a:t>
            </a:r>
            <a:endParaRPr lang="en-US" dirty="0"/>
          </a:p>
        </p:txBody>
      </p:sp>
      <p:pic>
        <p:nvPicPr>
          <p:cNvPr id="5122" name="Picture 2" descr="DE000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834" y="3804961"/>
            <a:ext cx="6288768" cy="284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os 15 pintores más importantes de la historia del ar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770" y="270439"/>
            <a:ext cx="2289832" cy="34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anking Mejores Pintores de la Historia - El Orden Cultural en el S.XX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063" y="1350211"/>
            <a:ext cx="3536108" cy="221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36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Arte abstracto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6651171" cy="4705804"/>
          </a:xfrm>
        </p:spPr>
        <p:txBody>
          <a:bodyPr/>
          <a:lstStyle/>
          <a:p>
            <a:r>
              <a:rPr lang="es-ES" dirty="0"/>
              <a:t>El arte abstracto es una forma de expresión artística que prescinde de toda figuración y propone una nueva realidad distinta a la natural. Usa un lenguaje visual de forma, color y línea para crear una composición que puede existir con independencia de referencias visuales del mundo real.​ Abarca movimientos como el expresionismo abstracto, el </a:t>
            </a:r>
            <a:r>
              <a:rPr lang="es-ES" dirty="0" err="1"/>
              <a:t>suprematismo</a:t>
            </a:r>
            <a:r>
              <a:rPr lang="es-ES" dirty="0"/>
              <a:t>, el </a:t>
            </a:r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painting</a:t>
            </a:r>
            <a:r>
              <a:rPr lang="es-ES" dirty="0"/>
              <a:t>, De </a:t>
            </a:r>
            <a:r>
              <a:rPr lang="es-ES" dirty="0" err="1"/>
              <a:t>Stijl</a:t>
            </a:r>
            <a:r>
              <a:rPr lang="es-ES" dirty="0"/>
              <a:t> o el constructivismo.</a:t>
            </a:r>
            <a:endParaRPr lang="en-US" dirty="0"/>
          </a:p>
        </p:txBody>
      </p:sp>
      <p:pic>
        <p:nvPicPr>
          <p:cNvPr id="4" name="Picture 2" descr="rostros-cuadros-abstractos-modernos | Arte abstracto contemporáneo, Arte  abstracto, Dibujos abstrac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060" y="1825625"/>
            <a:ext cx="4144283" cy="414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43463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289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Espiral</vt:lpstr>
      <vt:lpstr>El Arte</vt:lpstr>
      <vt:lpstr>¿Qué es el arte?</vt:lpstr>
      <vt:lpstr>Historia del arte</vt:lpstr>
      <vt:lpstr>Tipos de arte</vt:lpstr>
      <vt:lpstr>¿Quién es el mejor pintor?</vt:lpstr>
      <vt:lpstr>Arte abstracto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Arte</dc:title>
  <dc:creator>Windows User</dc:creator>
  <cp:lastModifiedBy>Usuario desconocido</cp:lastModifiedBy>
  <cp:revision>6</cp:revision>
  <dcterms:created xsi:type="dcterms:W3CDTF">2021-03-20T17:21:59Z</dcterms:created>
  <dcterms:modified xsi:type="dcterms:W3CDTF">2021-03-20T18:04:10Z</dcterms:modified>
</cp:coreProperties>
</file>