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FFCCFF"/>
    <a:srgbClr val="990099"/>
    <a:srgbClr val="9900FF"/>
    <a:srgbClr val="FF7C80"/>
    <a:srgbClr val="99FFCC"/>
    <a:srgbClr val="E101C1"/>
    <a:srgbClr val="827BA1"/>
    <a:srgbClr val="2ACFF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216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GB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D22FE-E6A0-451A-B049-93FBCB1BC452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0D058-2934-43C1-8DE7-B651477792E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648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D22FE-E6A0-451A-B049-93FBCB1BC452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0D058-2934-43C1-8DE7-B651477792E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5613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D22FE-E6A0-451A-B049-93FBCB1BC452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0D058-2934-43C1-8DE7-B651477792E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347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D22FE-E6A0-451A-B049-93FBCB1BC452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0D058-2934-43C1-8DE7-B651477792E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7954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D22FE-E6A0-451A-B049-93FBCB1BC452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0D058-2934-43C1-8DE7-B651477792E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5957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D22FE-E6A0-451A-B049-93FBCB1BC452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0D058-2934-43C1-8DE7-B651477792E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280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D22FE-E6A0-451A-B049-93FBCB1BC452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0D058-2934-43C1-8DE7-B651477792E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218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D22FE-E6A0-451A-B049-93FBCB1BC452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0D058-2934-43C1-8DE7-B651477792E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454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D22FE-E6A0-451A-B049-93FBCB1BC452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0D058-2934-43C1-8DE7-B651477792E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7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D22FE-E6A0-451A-B049-93FBCB1BC452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0D058-2934-43C1-8DE7-B651477792E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353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D22FE-E6A0-451A-B049-93FBCB1BC452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0D058-2934-43C1-8DE7-B651477792E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767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D22FE-E6A0-451A-B049-93FBCB1BC452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0D058-2934-43C1-8DE7-B651477792E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4992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s.wikipedia.org/wiki/Future_funk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3356992"/>
            <a:ext cx="7772400" cy="1470025"/>
          </a:xfrm>
        </p:spPr>
        <p:txBody>
          <a:bodyPr>
            <a:noAutofit/>
          </a:bodyPr>
          <a:lstStyle/>
          <a:p>
            <a:r>
              <a:rPr lang="es-CO" sz="11000" dirty="0" err="1" smtClean="0">
                <a:solidFill>
                  <a:srgbClr val="E101C1"/>
                </a:solidFill>
                <a:latin typeface="Brush Script MT" pitchFamily="66" charset="0"/>
              </a:rPr>
              <a:t>Sofia</a:t>
            </a:r>
            <a:r>
              <a:rPr lang="es-CO" sz="11000" dirty="0" smtClean="0">
                <a:solidFill>
                  <a:srgbClr val="E101C1"/>
                </a:solidFill>
                <a:latin typeface="Brush Script MT" pitchFamily="66" charset="0"/>
              </a:rPr>
              <a:t> </a:t>
            </a:r>
            <a:r>
              <a:rPr lang="es-CO" sz="11000" dirty="0" err="1">
                <a:solidFill>
                  <a:srgbClr val="E101C1"/>
                </a:solidFill>
                <a:latin typeface="Brush Script MT" pitchFamily="66" charset="0"/>
              </a:rPr>
              <a:t>R</a:t>
            </a:r>
            <a:r>
              <a:rPr lang="es-CO" sz="11000" dirty="0" err="1" smtClean="0">
                <a:solidFill>
                  <a:srgbClr val="E101C1"/>
                </a:solidFill>
                <a:latin typeface="Brush Script MT" pitchFamily="66" charset="0"/>
              </a:rPr>
              <a:t>odriguez</a:t>
            </a:r>
            <a:r>
              <a:rPr lang="es-CO" sz="11000" dirty="0" smtClean="0">
                <a:solidFill>
                  <a:srgbClr val="E101C1"/>
                </a:solidFill>
                <a:latin typeface="Brush Script MT" pitchFamily="66" charset="0"/>
              </a:rPr>
              <a:t> </a:t>
            </a:r>
            <a:r>
              <a:rPr lang="es-CO" sz="11000" dirty="0" err="1">
                <a:solidFill>
                  <a:srgbClr val="E101C1"/>
                </a:solidFill>
                <a:latin typeface="Brush Script MT" pitchFamily="66" charset="0"/>
              </a:rPr>
              <a:t>R</a:t>
            </a:r>
            <a:r>
              <a:rPr lang="es-CO" sz="11000" dirty="0" err="1" smtClean="0">
                <a:solidFill>
                  <a:srgbClr val="E101C1"/>
                </a:solidFill>
                <a:latin typeface="Brush Script MT" pitchFamily="66" charset="0"/>
              </a:rPr>
              <a:t>ios</a:t>
            </a:r>
            <a:r>
              <a:rPr lang="es-CO" sz="11000" dirty="0" smtClean="0">
                <a:solidFill>
                  <a:srgbClr val="E101C1"/>
                </a:solidFill>
                <a:latin typeface="Brush Script MT" pitchFamily="66" charset="0"/>
              </a:rPr>
              <a:t> </a:t>
            </a:r>
            <a:br>
              <a:rPr lang="es-CO" sz="11000" dirty="0" smtClean="0">
                <a:solidFill>
                  <a:srgbClr val="E101C1"/>
                </a:solidFill>
                <a:latin typeface="Brush Script MT" pitchFamily="66" charset="0"/>
              </a:rPr>
            </a:br>
            <a:r>
              <a:rPr lang="es-CO" sz="11000" dirty="0" smtClean="0">
                <a:solidFill>
                  <a:srgbClr val="E101C1"/>
                </a:solidFill>
                <a:latin typeface="Brush Script MT" pitchFamily="66" charset="0"/>
              </a:rPr>
              <a:t>903</a:t>
            </a:r>
            <a:endParaRPr lang="en-GB" sz="11000" dirty="0">
              <a:solidFill>
                <a:srgbClr val="E101C1"/>
              </a:solidFill>
              <a:latin typeface="Brush Script MT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089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t="-69000" r="-3000" b="-3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7584" y="2708920"/>
            <a:ext cx="7772400" cy="1362075"/>
          </a:xfrm>
        </p:spPr>
        <p:txBody>
          <a:bodyPr>
            <a:normAutofit fontScale="90000"/>
          </a:bodyPr>
          <a:lstStyle/>
          <a:p>
            <a:r>
              <a:rPr lang="es-CO" dirty="0" smtClean="0">
                <a:solidFill>
                  <a:schemeClr val="tx2">
                    <a:lumMod val="50000"/>
                  </a:schemeClr>
                </a:solidFill>
                <a:latin typeface="Goudy Stout" pitchFamily="18" charset="0"/>
              </a:rPr>
              <a:t>El </a:t>
            </a:r>
            <a:r>
              <a:rPr lang="es-CO" dirty="0" err="1" smtClean="0">
                <a:solidFill>
                  <a:schemeClr val="tx2">
                    <a:lumMod val="50000"/>
                  </a:schemeClr>
                </a:solidFill>
                <a:latin typeface="Goudy Stout" pitchFamily="18" charset="0"/>
              </a:rPr>
              <a:t>future</a:t>
            </a:r>
            <a:r>
              <a:rPr lang="es-CO" dirty="0" smtClean="0">
                <a:solidFill>
                  <a:schemeClr val="tx2">
                    <a:lumMod val="50000"/>
                  </a:schemeClr>
                </a:solidFill>
                <a:latin typeface="Goudy Stout" pitchFamily="18" charset="0"/>
              </a:rPr>
              <a:t> funk es un </a:t>
            </a:r>
            <a:r>
              <a:rPr lang="es-CO" dirty="0" err="1" smtClean="0">
                <a:solidFill>
                  <a:schemeClr val="tx2">
                    <a:lumMod val="50000"/>
                  </a:schemeClr>
                </a:solidFill>
                <a:latin typeface="Goudy Stout" pitchFamily="18" charset="0"/>
              </a:rPr>
              <a:t>subgenero</a:t>
            </a:r>
            <a:r>
              <a:rPr lang="es-CO" dirty="0" smtClean="0">
                <a:solidFill>
                  <a:schemeClr val="tx2">
                    <a:lumMod val="50000"/>
                  </a:schemeClr>
                </a:solidFill>
                <a:latin typeface="Goudy Stout" pitchFamily="18" charset="0"/>
              </a:rPr>
              <a:t> musical que se consolido a partir del verano de 2012</a:t>
            </a:r>
            <a:endParaRPr lang="en-GB" dirty="0">
              <a:solidFill>
                <a:schemeClr val="tx2">
                  <a:lumMod val="50000"/>
                </a:schemeClr>
              </a:solidFill>
              <a:latin typeface="Goudy Stout" pitchFamily="18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55576" y="1052736"/>
            <a:ext cx="7772400" cy="1500187"/>
          </a:xfrm>
        </p:spPr>
        <p:txBody>
          <a:bodyPr>
            <a:normAutofit/>
          </a:bodyPr>
          <a:lstStyle/>
          <a:p>
            <a:pPr algn="ctr"/>
            <a:r>
              <a:rPr lang="es-CO" sz="6000" dirty="0" smtClean="0">
                <a:solidFill>
                  <a:schemeClr val="accent5">
                    <a:lumMod val="75000"/>
                  </a:schemeClr>
                </a:solidFill>
                <a:latin typeface="Goudy Stout" pitchFamily="18" charset="0"/>
              </a:rPr>
              <a:t>¿que es?</a:t>
            </a:r>
          </a:p>
        </p:txBody>
      </p:sp>
    </p:spTree>
    <p:extLst>
      <p:ext uri="{BB962C8B-B14F-4D97-AF65-F5344CB8AC3E}">
        <p14:creationId xmlns:p14="http://schemas.microsoft.com/office/powerpoint/2010/main" val="32292696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5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2276872"/>
            <a:ext cx="7772400" cy="1362075"/>
          </a:xfrm>
        </p:spPr>
        <p:txBody>
          <a:bodyPr>
            <a:normAutofit fontScale="90000"/>
          </a:bodyPr>
          <a:lstStyle/>
          <a:p>
            <a:r>
              <a:rPr lang="es-CO" sz="3200" dirty="0" smtClean="0">
                <a:latin typeface="Goudy Stout" pitchFamily="18" charset="0"/>
              </a:rPr>
              <a:t>En sus inicios este </a:t>
            </a:r>
            <a:r>
              <a:rPr lang="es-CO" sz="3200" dirty="0" err="1" smtClean="0">
                <a:latin typeface="Goudy Stout" pitchFamily="18" charset="0"/>
              </a:rPr>
              <a:t>subgenero</a:t>
            </a:r>
            <a:r>
              <a:rPr lang="es-CO" sz="3200" dirty="0" smtClean="0">
                <a:latin typeface="Goudy Stout" pitchFamily="18" charset="0"/>
              </a:rPr>
              <a:t> usaba </a:t>
            </a:r>
            <a:r>
              <a:rPr lang="es-CO" sz="3200" dirty="0" err="1" smtClean="0">
                <a:latin typeface="Goudy Stout" pitchFamily="18" charset="0"/>
              </a:rPr>
              <a:t>samples</a:t>
            </a:r>
            <a:r>
              <a:rPr lang="es-CO" sz="3200" dirty="0" smtClean="0">
                <a:latin typeface="Goudy Stout" pitchFamily="18" charset="0"/>
              </a:rPr>
              <a:t> de canciones en ingles, </a:t>
            </a:r>
            <a:r>
              <a:rPr lang="es-CO" sz="3200" dirty="0" err="1" smtClean="0">
                <a:latin typeface="Goudy Stout" pitchFamily="18" charset="0"/>
              </a:rPr>
              <a:t>coreano,japones</a:t>
            </a:r>
            <a:r>
              <a:rPr lang="es-CO" sz="3200" dirty="0" smtClean="0">
                <a:latin typeface="Goudy Stout" pitchFamily="18" charset="0"/>
              </a:rPr>
              <a:t>, </a:t>
            </a:r>
            <a:r>
              <a:rPr lang="es-CO" sz="3200" dirty="0" err="1" smtClean="0">
                <a:latin typeface="Goudy Stout" pitchFamily="18" charset="0"/>
              </a:rPr>
              <a:t>chino.Algo</a:t>
            </a:r>
            <a:r>
              <a:rPr lang="es-CO" sz="3200" dirty="0" smtClean="0">
                <a:latin typeface="Goudy Stout" pitchFamily="18" charset="0"/>
              </a:rPr>
              <a:t> que cambiaria con el tiempo añadiendo idiomas como el español</a:t>
            </a:r>
            <a:endParaRPr lang="en-GB" sz="3200" dirty="0">
              <a:latin typeface="Goudy Stout" pitchFamily="18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55576" y="908720"/>
            <a:ext cx="7772400" cy="1500187"/>
          </a:xfrm>
        </p:spPr>
        <p:txBody>
          <a:bodyPr>
            <a:normAutofit/>
          </a:bodyPr>
          <a:lstStyle/>
          <a:p>
            <a:pPr algn="ctr"/>
            <a:r>
              <a:rPr lang="es-CO" sz="6000" dirty="0" smtClean="0">
                <a:latin typeface="Goudy Stout" pitchFamily="18" charset="0"/>
              </a:rPr>
              <a:t>HISTORIA</a:t>
            </a:r>
            <a:endParaRPr lang="en-GB" sz="6000" dirty="0">
              <a:latin typeface="Goudy Stou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2909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CO" dirty="0" smtClean="0">
                <a:solidFill>
                  <a:srgbClr val="99FFCC"/>
                </a:solidFill>
                <a:latin typeface="Goudy Stout" pitchFamily="18" charset="0"/>
              </a:rPr>
              <a:t>El origen del </a:t>
            </a:r>
            <a:r>
              <a:rPr lang="es-CO" dirty="0" err="1" smtClean="0">
                <a:solidFill>
                  <a:srgbClr val="99FFCC"/>
                </a:solidFill>
                <a:latin typeface="Goudy Stout" pitchFamily="18" charset="0"/>
              </a:rPr>
              <a:t>future</a:t>
            </a:r>
            <a:r>
              <a:rPr lang="es-CO" dirty="0" smtClean="0">
                <a:solidFill>
                  <a:srgbClr val="99FFCC"/>
                </a:solidFill>
                <a:latin typeface="Goudy Stout" pitchFamily="18" charset="0"/>
              </a:rPr>
              <a:t> funk no se sabe muy bien hasta el </a:t>
            </a:r>
            <a:r>
              <a:rPr lang="es-CO" dirty="0" err="1" smtClean="0">
                <a:solidFill>
                  <a:srgbClr val="99FFCC"/>
                </a:solidFill>
                <a:latin typeface="Goudy Stout" pitchFamily="18" charset="0"/>
              </a:rPr>
              <a:t>dia</a:t>
            </a:r>
            <a:r>
              <a:rPr lang="es-CO" dirty="0" smtClean="0">
                <a:solidFill>
                  <a:srgbClr val="99FFCC"/>
                </a:solidFill>
                <a:latin typeface="Goudy Stout" pitchFamily="18" charset="0"/>
              </a:rPr>
              <a:t> de hoy pero se tienen varias </a:t>
            </a:r>
            <a:r>
              <a:rPr lang="es-CO" dirty="0" err="1" smtClean="0">
                <a:solidFill>
                  <a:srgbClr val="99FFCC"/>
                </a:solidFill>
                <a:latin typeface="Goudy Stout" pitchFamily="18" charset="0"/>
              </a:rPr>
              <a:t>teorias</a:t>
            </a:r>
            <a:r>
              <a:rPr lang="es-CO" dirty="0" smtClean="0">
                <a:solidFill>
                  <a:srgbClr val="99FFCC"/>
                </a:solidFill>
                <a:latin typeface="Goudy Stout" pitchFamily="18" charset="0"/>
              </a:rPr>
              <a:t> de su origen </a:t>
            </a:r>
            <a:endParaRPr lang="en-GB" dirty="0">
              <a:solidFill>
                <a:srgbClr val="99FFCC"/>
              </a:solidFill>
              <a:latin typeface="Goudy Stou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2038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5000" b="-4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Goudy Stout" pitchFamily="18" charset="0"/>
              </a:rPr>
              <a:t>-Variantes-</a:t>
            </a:r>
            <a:r>
              <a:rPr lang="es-CO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endParaRPr lang="en-GB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s-CO" dirty="0" smtClean="0">
                <a:solidFill>
                  <a:srgbClr val="FFCCFF"/>
                </a:solidFill>
                <a:latin typeface="Goudy Stout" pitchFamily="18" charset="0"/>
              </a:rPr>
              <a:t>Con el paso del tiempo se han ido </a:t>
            </a:r>
            <a:r>
              <a:rPr lang="es-CO" dirty="0" err="1" smtClean="0">
                <a:solidFill>
                  <a:srgbClr val="FFCCFF"/>
                </a:solidFill>
                <a:latin typeface="Goudy Stout" pitchFamily="18" charset="0"/>
              </a:rPr>
              <a:t>adptando</a:t>
            </a:r>
            <a:r>
              <a:rPr lang="es-CO" dirty="0" smtClean="0">
                <a:solidFill>
                  <a:srgbClr val="FFCCFF"/>
                </a:solidFill>
                <a:latin typeface="Goudy Stout" pitchFamily="18" charset="0"/>
              </a:rPr>
              <a:t> diferentes estilos ya que </a:t>
            </a:r>
            <a:r>
              <a:rPr lang="es-CO" dirty="0" err="1" smtClean="0">
                <a:solidFill>
                  <a:srgbClr val="FFCCFF"/>
                </a:solidFill>
                <a:latin typeface="Goudy Stout" pitchFamily="18" charset="0"/>
              </a:rPr>
              <a:t>comunmente</a:t>
            </a:r>
            <a:r>
              <a:rPr lang="es-CO" dirty="0" smtClean="0">
                <a:solidFill>
                  <a:srgbClr val="FFCCFF"/>
                </a:solidFill>
                <a:latin typeface="Goudy Stout" pitchFamily="18" charset="0"/>
              </a:rPr>
              <a:t> solo se usaban </a:t>
            </a:r>
            <a:r>
              <a:rPr lang="es-CO" dirty="0" err="1" smtClean="0">
                <a:solidFill>
                  <a:srgbClr val="FFCCFF"/>
                </a:solidFill>
                <a:latin typeface="Goudy Stout" pitchFamily="18" charset="0"/>
              </a:rPr>
              <a:t>samples</a:t>
            </a:r>
            <a:r>
              <a:rPr lang="es-CO" dirty="0" smtClean="0">
                <a:solidFill>
                  <a:srgbClr val="FFCCFF"/>
                </a:solidFill>
                <a:latin typeface="Goudy Stout" pitchFamily="18" charset="0"/>
              </a:rPr>
              <a:t> en idioma </a:t>
            </a:r>
            <a:r>
              <a:rPr lang="es-CO" dirty="0" err="1" smtClean="0">
                <a:solidFill>
                  <a:srgbClr val="FFCCFF"/>
                </a:solidFill>
                <a:latin typeface="Goudy Stout" pitchFamily="18" charset="0"/>
              </a:rPr>
              <a:t>japones</a:t>
            </a:r>
            <a:r>
              <a:rPr lang="es-CO" dirty="0" smtClean="0">
                <a:solidFill>
                  <a:srgbClr val="FFCCFF"/>
                </a:solidFill>
                <a:latin typeface="Goudy Stout" pitchFamily="18" charset="0"/>
              </a:rPr>
              <a:t> o ingles pero a lo largo del tiempo este </a:t>
            </a:r>
            <a:r>
              <a:rPr lang="es-CO" dirty="0" err="1" smtClean="0">
                <a:solidFill>
                  <a:srgbClr val="FFCCFF"/>
                </a:solidFill>
                <a:latin typeface="Goudy Stout" pitchFamily="18" charset="0"/>
              </a:rPr>
              <a:t>empezo</a:t>
            </a:r>
            <a:r>
              <a:rPr lang="es-CO" dirty="0" smtClean="0">
                <a:solidFill>
                  <a:srgbClr val="FFCCFF"/>
                </a:solidFill>
                <a:latin typeface="Goudy Stout" pitchFamily="18" charset="0"/>
              </a:rPr>
              <a:t> a tener variantes </a:t>
            </a:r>
          </a:p>
          <a:p>
            <a:r>
              <a:rPr lang="es-CO" dirty="0" err="1" smtClean="0">
                <a:solidFill>
                  <a:srgbClr val="FFCCFF"/>
                </a:solidFill>
                <a:latin typeface="Goudy Stout" pitchFamily="18" charset="0"/>
              </a:rPr>
              <a:t>Future</a:t>
            </a:r>
            <a:r>
              <a:rPr lang="es-CO" dirty="0" smtClean="0">
                <a:solidFill>
                  <a:srgbClr val="FFCCFF"/>
                </a:solidFill>
                <a:latin typeface="Goudy Stout" pitchFamily="18" charset="0"/>
              </a:rPr>
              <a:t> funk latino, </a:t>
            </a:r>
            <a:r>
              <a:rPr lang="es-CO" u="sng" dirty="0" err="1" smtClean="0">
                <a:solidFill>
                  <a:srgbClr val="C00000"/>
                </a:solidFill>
                <a:latin typeface="Goudy Stout" pitchFamily="18" charset="0"/>
              </a:rPr>
              <a:t>saint</a:t>
            </a:r>
            <a:r>
              <a:rPr lang="es-CO" u="sng" dirty="0" smtClean="0">
                <a:solidFill>
                  <a:srgbClr val="C00000"/>
                </a:solidFill>
                <a:latin typeface="Goudy Stout" pitchFamily="18" charset="0"/>
              </a:rPr>
              <a:t> </a:t>
            </a:r>
            <a:r>
              <a:rPr lang="es-CO" u="sng" dirty="0" err="1" smtClean="0">
                <a:solidFill>
                  <a:srgbClr val="C00000"/>
                </a:solidFill>
                <a:latin typeface="Goudy Stout" pitchFamily="18" charset="0"/>
              </a:rPr>
              <a:t>duck</a:t>
            </a:r>
            <a:r>
              <a:rPr lang="es-CO" u="sng" dirty="0" smtClean="0">
                <a:solidFill>
                  <a:srgbClr val="C00000"/>
                </a:solidFill>
                <a:latin typeface="Goudy Stout" pitchFamily="18" charset="0"/>
              </a:rPr>
              <a:t> </a:t>
            </a:r>
            <a:r>
              <a:rPr lang="es-CO" dirty="0" smtClean="0">
                <a:solidFill>
                  <a:srgbClr val="FFCCFF"/>
                </a:solidFill>
                <a:latin typeface="Goudy Stout" pitchFamily="18" charset="0"/>
              </a:rPr>
              <a:t>de origen mexicano fue de los primeros pioneros en este </a:t>
            </a:r>
            <a:r>
              <a:rPr lang="es-CO" dirty="0" err="1" smtClean="0">
                <a:solidFill>
                  <a:srgbClr val="FFCCFF"/>
                </a:solidFill>
                <a:latin typeface="Goudy Stout" pitchFamily="18" charset="0"/>
              </a:rPr>
              <a:t>subgenero</a:t>
            </a:r>
            <a:r>
              <a:rPr lang="es-CO" dirty="0" smtClean="0">
                <a:solidFill>
                  <a:srgbClr val="FFCCFF"/>
                </a:solidFill>
                <a:latin typeface="Goudy Stout" pitchFamily="18" charset="0"/>
              </a:rPr>
              <a:t> </a:t>
            </a:r>
          </a:p>
          <a:p>
            <a:pPr marL="0" indent="0">
              <a:buNone/>
            </a:pPr>
            <a:r>
              <a:rPr lang="es-CO" dirty="0" smtClean="0">
                <a:solidFill>
                  <a:srgbClr val="FFCCFF"/>
                </a:solidFill>
                <a:latin typeface="Goudy Stout" pitchFamily="18" charset="0"/>
              </a:rPr>
              <a:t>Artistas y hispanohablantes que </a:t>
            </a:r>
            <a:r>
              <a:rPr lang="es-CO" dirty="0" err="1" smtClean="0">
                <a:solidFill>
                  <a:srgbClr val="FFCCFF"/>
                </a:solidFill>
                <a:latin typeface="Goudy Stout" pitchFamily="18" charset="0"/>
              </a:rPr>
              <a:t>sonutilizados</a:t>
            </a:r>
            <a:r>
              <a:rPr lang="es-CO" dirty="0" smtClean="0">
                <a:solidFill>
                  <a:srgbClr val="FFCCFF"/>
                </a:solidFill>
                <a:latin typeface="Goudy Stout" pitchFamily="18" charset="0"/>
              </a:rPr>
              <a:t> en este </a:t>
            </a:r>
            <a:r>
              <a:rPr lang="es-CO" dirty="0" err="1" smtClean="0">
                <a:solidFill>
                  <a:srgbClr val="FFCCFF"/>
                </a:solidFill>
                <a:latin typeface="Goudy Stout" pitchFamily="18" charset="0"/>
              </a:rPr>
              <a:t>subgenero</a:t>
            </a:r>
            <a:r>
              <a:rPr lang="es-CO" dirty="0" smtClean="0">
                <a:solidFill>
                  <a:srgbClr val="FFCCFF"/>
                </a:solidFill>
                <a:latin typeface="Goudy Stout" pitchFamily="18" charset="0"/>
              </a:rPr>
              <a:t> se encuentran </a:t>
            </a:r>
          </a:p>
          <a:p>
            <a:pPr marL="0" indent="0">
              <a:buNone/>
            </a:pPr>
            <a:r>
              <a:rPr lang="es-CO" dirty="0">
                <a:solidFill>
                  <a:srgbClr val="FFCCFF"/>
                </a:solidFill>
                <a:latin typeface="Goudy Stout" pitchFamily="18" charset="0"/>
              </a:rPr>
              <a:t> </a:t>
            </a:r>
            <a:r>
              <a:rPr lang="es-CO" dirty="0" smtClean="0">
                <a:solidFill>
                  <a:srgbClr val="FFCCFF"/>
                </a:solidFill>
                <a:latin typeface="Goudy Stout" pitchFamily="18" charset="0"/>
              </a:rPr>
              <a:t>        -</a:t>
            </a:r>
            <a:r>
              <a:rPr lang="es-CO" dirty="0" err="1" smtClean="0">
                <a:solidFill>
                  <a:srgbClr val="FFCCFF"/>
                </a:solidFill>
                <a:latin typeface="Goudy Stout" pitchFamily="18" charset="0"/>
              </a:rPr>
              <a:t>luis</a:t>
            </a:r>
            <a:r>
              <a:rPr lang="es-CO" dirty="0" smtClean="0">
                <a:solidFill>
                  <a:srgbClr val="FFCCFF"/>
                </a:solidFill>
                <a:latin typeface="Goudy Stout" pitchFamily="18" charset="0"/>
              </a:rPr>
              <a:t> miguel </a:t>
            </a:r>
          </a:p>
          <a:p>
            <a:pPr marL="0" indent="0">
              <a:buNone/>
            </a:pPr>
            <a:r>
              <a:rPr lang="es-CO" dirty="0">
                <a:solidFill>
                  <a:srgbClr val="FFCCFF"/>
                </a:solidFill>
                <a:latin typeface="Goudy Stout" pitchFamily="18" charset="0"/>
              </a:rPr>
              <a:t> </a:t>
            </a:r>
            <a:r>
              <a:rPr lang="es-CO" dirty="0" smtClean="0">
                <a:solidFill>
                  <a:srgbClr val="FFCCFF"/>
                </a:solidFill>
                <a:latin typeface="Goudy Stout" pitchFamily="18" charset="0"/>
              </a:rPr>
              <a:t>        -</a:t>
            </a:r>
            <a:r>
              <a:rPr lang="es-CO" dirty="0" err="1" smtClean="0">
                <a:solidFill>
                  <a:srgbClr val="FFCCFF"/>
                </a:solidFill>
                <a:latin typeface="Goudy Stout" pitchFamily="18" charset="0"/>
              </a:rPr>
              <a:t>jennette</a:t>
            </a:r>
            <a:endParaRPr lang="es-CO" dirty="0" smtClean="0">
              <a:solidFill>
                <a:srgbClr val="FFCCFF"/>
              </a:solidFill>
              <a:latin typeface="Goudy Stout" pitchFamily="18" charset="0"/>
            </a:endParaRPr>
          </a:p>
          <a:p>
            <a:pPr marL="0" indent="0">
              <a:buNone/>
            </a:pPr>
            <a:r>
              <a:rPr lang="es-CO" dirty="0">
                <a:solidFill>
                  <a:srgbClr val="FFCCFF"/>
                </a:solidFill>
                <a:latin typeface="Goudy Stout" pitchFamily="18" charset="0"/>
              </a:rPr>
              <a:t> </a:t>
            </a:r>
            <a:r>
              <a:rPr lang="es-CO" dirty="0" smtClean="0">
                <a:solidFill>
                  <a:srgbClr val="FFCCFF"/>
                </a:solidFill>
                <a:latin typeface="Goudy Stout" pitchFamily="18" charset="0"/>
              </a:rPr>
              <a:t>        -lucero</a:t>
            </a:r>
          </a:p>
          <a:p>
            <a:pPr marL="0" indent="0">
              <a:buNone/>
            </a:pPr>
            <a:r>
              <a:rPr lang="es-CO" dirty="0">
                <a:solidFill>
                  <a:srgbClr val="FFCCFF"/>
                </a:solidFill>
                <a:latin typeface="Goudy Stout" pitchFamily="18" charset="0"/>
              </a:rPr>
              <a:t> </a:t>
            </a:r>
            <a:r>
              <a:rPr lang="es-CO" dirty="0" smtClean="0">
                <a:solidFill>
                  <a:srgbClr val="FFCCFF"/>
                </a:solidFill>
                <a:latin typeface="Goudy Stout" pitchFamily="18" charset="0"/>
              </a:rPr>
              <a:t>        -julio iglesias</a:t>
            </a:r>
          </a:p>
          <a:p>
            <a:pPr marL="0" indent="0">
              <a:buNone/>
            </a:pPr>
            <a:r>
              <a:rPr lang="es-CO" dirty="0">
                <a:solidFill>
                  <a:srgbClr val="FFCCFF"/>
                </a:solidFill>
                <a:latin typeface="Goudy Stout" pitchFamily="18" charset="0"/>
              </a:rPr>
              <a:t> </a:t>
            </a:r>
            <a:r>
              <a:rPr lang="es-CO" dirty="0" smtClean="0">
                <a:solidFill>
                  <a:srgbClr val="FFCCFF"/>
                </a:solidFill>
                <a:latin typeface="Goudy Stout" pitchFamily="18" charset="0"/>
              </a:rPr>
              <a:t>        -</a:t>
            </a:r>
            <a:r>
              <a:rPr lang="es-CO" dirty="0" err="1" smtClean="0">
                <a:solidFill>
                  <a:srgbClr val="FFCCFF"/>
                </a:solidFill>
                <a:latin typeface="Goudy Stout" pitchFamily="18" charset="0"/>
              </a:rPr>
              <a:t>emmanuel</a:t>
            </a:r>
            <a:endParaRPr lang="es-CO" dirty="0" smtClean="0">
              <a:solidFill>
                <a:srgbClr val="FFCCFF"/>
              </a:solidFill>
              <a:latin typeface="Goudy Stout" pitchFamily="18" charset="0"/>
            </a:endParaRPr>
          </a:p>
          <a:p>
            <a:pPr marL="0" indent="0">
              <a:buNone/>
            </a:pPr>
            <a:r>
              <a:rPr lang="es-CO" dirty="0">
                <a:solidFill>
                  <a:srgbClr val="FFCCFF"/>
                </a:solidFill>
                <a:latin typeface="Goudy Stout" pitchFamily="18" charset="0"/>
              </a:rPr>
              <a:t> </a:t>
            </a:r>
            <a:r>
              <a:rPr lang="es-CO" dirty="0" smtClean="0">
                <a:solidFill>
                  <a:srgbClr val="FFCCFF"/>
                </a:solidFill>
                <a:latin typeface="Goudy Stout" pitchFamily="18" charset="0"/>
              </a:rPr>
              <a:t>        -</a:t>
            </a:r>
            <a:r>
              <a:rPr lang="es-CO" dirty="0" err="1" smtClean="0">
                <a:solidFill>
                  <a:srgbClr val="FFCCFF"/>
                </a:solidFill>
                <a:latin typeface="Goudy Stout" pitchFamily="18" charset="0"/>
              </a:rPr>
              <a:t>jose</a:t>
            </a:r>
            <a:r>
              <a:rPr lang="es-CO" dirty="0" smtClean="0">
                <a:solidFill>
                  <a:srgbClr val="FFCCFF"/>
                </a:solidFill>
                <a:latin typeface="Goudy Stout" pitchFamily="18" charset="0"/>
              </a:rPr>
              <a:t> </a:t>
            </a:r>
            <a:r>
              <a:rPr lang="es-CO" dirty="0" err="1" smtClean="0">
                <a:solidFill>
                  <a:srgbClr val="FFCCFF"/>
                </a:solidFill>
                <a:latin typeface="Goudy Stout" pitchFamily="18" charset="0"/>
              </a:rPr>
              <a:t>jose</a:t>
            </a:r>
            <a:endParaRPr lang="en-GB" dirty="0">
              <a:solidFill>
                <a:srgbClr val="FFCCFF"/>
              </a:solidFill>
              <a:latin typeface="Goudy Stou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0711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3384376"/>
          </a:xfrm>
        </p:spPr>
        <p:txBody>
          <a:bodyPr>
            <a:normAutofit lnSpcReduction="10000"/>
          </a:bodyPr>
          <a:lstStyle/>
          <a:p>
            <a:r>
              <a:rPr lang="es-CO" dirty="0" err="1" smtClean="0">
                <a:solidFill>
                  <a:srgbClr val="002060"/>
                </a:solidFill>
                <a:latin typeface="Goudy Stout" pitchFamily="18" charset="0"/>
              </a:rPr>
              <a:t>Future</a:t>
            </a:r>
            <a:r>
              <a:rPr lang="es-CO" dirty="0" smtClean="0">
                <a:solidFill>
                  <a:srgbClr val="002060"/>
                </a:solidFill>
                <a:latin typeface="Goudy Stout" pitchFamily="18" charset="0"/>
              </a:rPr>
              <a:t> </a:t>
            </a:r>
            <a:r>
              <a:rPr lang="es-CO" dirty="0" err="1" smtClean="0">
                <a:solidFill>
                  <a:srgbClr val="002060"/>
                </a:solidFill>
                <a:latin typeface="Goudy Stout" pitchFamily="18" charset="0"/>
              </a:rPr>
              <a:t>malay</a:t>
            </a:r>
            <a:r>
              <a:rPr lang="es-CO" dirty="0" smtClean="0">
                <a:solidFill>
                  <a:srgbClr val="002060"/>
                </a:solidFill>
                <a:latin typeface="Goudy Stout" pitchFamily="18" charset="0"/>
              </a:rPr>
              <a:t> funk, es otra rama del </a:t>
            </a:r>
            <a:r>
              <a:rPr lang="es-CO" dirty="0" err="1" smtClean="0">
                <a:solidFill>
                  <a:srgbClr val="002060"/>
                </a:solidFill>
                <a:latin typeface="Goudy Stout" pitchFamily="18" charset="0"/>
              </a:rPr>
              <a:t>future</a:t>
            </a:r>
            <a:r>
              <a:rPr lang="es-CO" dirty="0" smtClean="0">
                <a:solidFill>
                  <a:srgbClr val="002060"/>
                </a:solidFill>
                <a:latin typeface="Goudy Stout" pitchFamily="18" charset="0"/>
              </a:rPr>
              <a:t> funk que se usa principalmente canciones en malayo</a:t>
            </a:r>
            <a:endParaRPr lang="en-GB" dirty="0">
              <a:solidFill>
                <a:srgbClr val="002060"/>
              </a:solidFill>
              <a:latin typeface="Goudy Stou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747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FF0000"/>
                </a:solidFill>
                <a:latin typeface="Goudy Stout" pitchFamily="18" charset="0"/>
              </a:rPr>
              <a:t>ventas</a:t>
            </a:r>
            <a:endParaRPr lang="en-GB" dirty="0">
              <a:solidFill>
                <a:srgbClr val="FF0000"/>
              </a:solidFill>
              <a:latin typeface="Goudy Stout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FFCCFF"/>
                </a:solidFill>
                <a:latin typeface="Goudy Stout" pitchFamily="18" charset="0"/>
              </a:rPr>
              <a:t>Uno de los medios mas comunes para comercializar su </a:t>
            </a:r>
            <a:r>
              <a:rPr lang="es-CO" dirty="0" err="1" smtClean="0">
                <a:solidFill>
                  <a:srgbClr val="FFCCFF"/>
                </a:solidFill>
                <a:latin typeface="Goudy Stout" pitchFamily="18" charset="0"/>
              </a:rPr>
              <a:t>musica</a:t>
            </a:r>
            <a:r>
              <a:rPr lang="es-CO" dirty="0" smtClean="0">
                <a:solidFill>
                  <a:srgbClr val="FFCCFF"/>
                </a:solidFill>
                <a:latin typeface="Goudy Stout" pitchFamily="18" charset="0"/>
              </a:rPr>
              <a:t> son </a:t>
            </a:r>
            <a:r>
              <a:rPr lang="es-CO" dirty="0" err="1" smtClean="0">
                <a:solidFill>
                  <a:srgbClr val="FFCCFF"/>
                </a:solidFill>
                <a:latin typeface="Goudy Stout" pitchFamily="18" charset="0"/>
              </a:rPr>
              <a:t>spotify</a:t>
            </a:r>
            <a:r>
              <a:rPr lang="es-CO" dirty="0" smtClean="0">
                <a:solidFill>
                  <a:srgbClr val="FFCCFF"/>
                </a:solidFill>
                <a:latin typeface="Goudy Stout" pitchFamily="18" charset="0"/>
              </a:rPr>
              <a:t>, </a:t>
            </a:r>
            <a:r>
              <a:rPr lang="es-CO" dirty="0" err="1" smtClean="0">
                <a:solidFill>
                  <a:srgbClr val="FFCCFF"/>
                </a:solidFill>
                <a:latin typeface="Goudy Stout" pitchFamily="18" charset="0"/>
              </a:rPr>
              <a:t>soundclound</a:t>
            </a:r>
            <a:r>
              <a:rPr lang="es-CO" dirty="0">
                <a:solidFill>
                  <a:srgbClr val="FFCCFF"/>
                </a:solidFill>
                <a:latin typeface="Goudy Stout" pitchFamily="18" charset="0"/>
              </a:rPr>
              <a:t> </a:t>
            </a:r>
            <a:r>
              <a:rPr lang="es-CO" dirty="0" smtClean="0">
                <a:solidFill>
                  <a:srgbClr val="FFCCFF"/>
                </a:solidFill>
                <a:latin typeface="Goudy Stout" pitchFamily="18" charset="0"/>
              </a:rPr>
              <a:t>y </a:t>
            </a:r>
            <a:r>
              <a:rPr lang="es-CO" dirty="0" err="1" smtClean="0">
                <a:solidFill>
                  <a:srgbClr val="FFCCFF"/>
                </a:solidFill>
                <a:latin typeface="Goudy Stout" pitchFamily="18" charset="0"/>
              </a:rPr>
              <a:t>bandcamp</a:t>
            </a:r>
            <a:r>
              <a:rPr lang="es-CO" dirty="0" smtClean="0">
                <a:solidFill>
                  <a:srgbClr val="FFCCFF"/>
                </a:solidFill>
                <a:latin typeface="Goudy Stout" pitchFamily="18" charset="0"/>
              </a:rPr>
              <a:t> </a:t>
            </a:r>
            <a:endParaRPr lang="en-GB" dirty="0">
              <a:solidFill>
                <a:srgbClr val="FFCCFF"/>
              </a:solidFill>
              <a:latin typeface="Goudy Stou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4350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4000" b="-4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>
                <a:solidFill>
                  <a:schemeClr val="accent5">
                    <a:lumMod val="20000"/>
                    <a:lumOff val="80000"/>
                  </a:schemeClr>
                </a:solidFill>
                <a:latin typeface="Goudy Stout" pitchFamily="18" charset="0"/>
              </a:rPr>
              <a:t>-</a:t>
            </a:r>
            <a:r>
              <a:rPr lang="es-CO" dirty="0" smtClean="0">
                <a:solidFill>
                  <a:srgbClr val="FF33CC"/>
                </a:solidFill>
                <a:latin typeface="Goudy Stout" pitchFamily="18" charset="0"/>
              </a:rPr>
              <a:t>Artistas</a:t>
            </a:r>
            <a:r>
              <a:rPr lang="es-CO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Goudy Stout" pitchFamily="18" charset="0"/>
              </a:rPr>
              <a:t>- </a:t>
            </a:r>
            <a:endParaRPr lang="en-GB" dirty="0">
              <a:solidFill>
                <a:schemeClr val="accent5">
                  <a:lumMod val="20000"/>
                  <a:lumOff val="80000"/>
                </a:schemeClr>
              </a:solidFill>
              <a:latin typeface="Goudy Stout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O" dirty="0" smtClean="0">
                <a:solidFill>
                  <a:srgbClr val="FFFF00"/>
                </a:solidFill>
                <a:latin typeface="Goudy Stout" pitchFamily="18" charset="0"/>
              </a:rPr>
              <a:t>TANUKI</a:t>
            </a:r>
          </a:p>
          <a:p>
            <a:r>
              <a:rPr lang="es-CO" dirty="0" err="1" smtClean="0">
                <a:solidFill>
                  <a:srgbClr val="FFFF00"/>
                </a:solidFill>
                <a:latin typeface="Goudy Stout" pitchFamily="18" charset="0"/>
              </a:rPr>
              <a:t>Yung</a:t>
            </a:r>
            <a:r>
              <a:rPr lang="es-CO" dirty="0" smtClean="0">
                <a:solidFill>
                  <a:srgbClr val="FFFF00"/>
                </a:solidFill>
                <a:latin typeface="Goudy Stout" pitchFamily="18" charset="0"/>
              </a:rPr>
              <a:t> </a:t>
            </a:r>
            <a:r>
              <a:rPr lang="es-CO" dirty="0" err="1" smtClean="0">
                <a:solidFill>
                  <a:srgbClr val="FFFF00"/>
                </a:solidFill>
                <a:latin typeface="Goudy Stout" pitchFamily="18" charset="0"/>
              </a:rPr>
              <a:t>bae</a:t>
            </a:r>
            <a:endParaRPr lang="es-CO" dirty="0" smtClean="0">
              <a:solidFill>
                <a:srgbClr val="FFFF00"/>
              </a:solidFill>
              <a:latin typeface="Goudy Stout" pitchFamily="18" charset="0"/>
            </a:endParaRPr>
          </a:p>
          <a:p>
            <a:r>
              <a:rPr lang="es-CO" dirty="0" err="1" smtClean="0">
                <a:solidFill>
                  <a:srgbClr val="FFFF00"/>
                </a:solidFill>
                <a:latin typeface="Goudy Stout" pitchFamily="18" charset="0"/>
              </a:rPr>
              <a:t>Moe</a:t>
            </a:r>
            <a:r>
              <a:rPr lang="es-CO" dirty="0" smtClean="0">
                <a:solidFill>
                  <a:srgbClr val="FFFF00"/>
                </a:solidFill>
                <a:latin typeface="Goudy Stout" pitchFamily="18" charset="0"/>
              </a:rPr>
              <a:t> shop</a:t>
            </a:r>
          </a:p>
          <a:p>
            <a:r>
              <a:rPr lang="es-CO" dirty="0" smtClean="0">
                <a:solidFill>
                  <a:srgbClr val="FFFF00"/>
                </a:solidFill>
                <a:latin typeface="Goudy Stout" pitchFamily="18" charset="0"/>
              </a:rPr>
              <a:t>BIGWAVE</a:t>
            </a:r>
          </a:p>
          <a:p>
            <a:r>
              <a:rPr lang="es-CO" dirty="0" err="1" smtClean="0">
                <a:solidFill>
                  <a:srgbClr val="FFFF00"/>
                </a:solidFill>
                <a:latin typeface="Goudy Stout" pitchFamily="18" charset="0"/>
              </a:rPr>
              <a:t>Aests</a:t>
            </a:r>
            <a:endParaRPr lang="es-CO" dirty="0" smtClean="0">
              <a:solidFill>
                <a:srgbClr val="FFFF00"/>
              </a:solidFill>
              <a:latin typeface="Goudy Stout" pitchFamily="18" charset="0"/>
            </a:endParaRPr>
          </a:p>
          <a:p>
            <a:r>
              <a:rPr lang="es-CO" dirty="0" smtClean="0">
                <a:solidFill>
                  <a:srgbClr val="FFFF00"/>
                </a:solidFill>
                <a:latin typeface="Goudy Stout" pitchFamily="18" charset="0"/>
              </a:rPr>
              <a:t>Q-</a:t>
            </a:r>
            <a:r>
              <a:rPr lang="es-CO" dirty="0" err="1" smtClean="0">
                <a:solidFill>
                  <a:srgbClr val="FFFF00"/>
                </a:solidFill>
                <a:latin typeface="Goudy Stout" pitchFamily="18" charset="0"/>
              </a:rPr>
              <a:t>rabbit</a:t>
            </a:r>
            <a:endParaRPr lang="es-CO" dirty="0" smtClean="0">
              <a:solidFill>
                <a:srgbClr val="FFFF00"/>
              </a:solidFill>
              <a:latin typeface="Goudy Stout" pitchFamily="18" charset="0"/>
            </a:endParaRPr>
          </a:p>
          <a:p>
            <a:r>
              <a:rPr lang="es-CO" dirty="0" err="1" smtClean="0">
                <a:solidFill>
                  <a:srgbClr val="FFFF00"/>
                </a:solidFill>
                <a:latin typeface="Goudy Stout" pitchFamily="18" charset="0"/>
              </a:rPr>
              <a:t>Fvert</a:t>
            </a:r>
            <a:endParaRPr lang="es-CO" dirty="0" smtClean="0">
              <a:solidFill>
                <a:srgbClr val="FFFF00"/>
              </a:solidFill>
              <a:latin typeface="Goudy Stout" pitchFamily="18" charset="0"/>
            </a:endParaRPr>
          </a:p>
          <a:p>
            <a:r>
              <a:rPr lang="es-CO" dirty="0" smtClean="0">
                <a:solidFill>
                  <a:srgbClr val="FFFF00"/>
                </a:solidFill>
                <a:latin typeface="Goudy Stout" pitchFamily="18" charset="0"/>
              </a:rPr>
              <a:t>FIBRE!</a:t>
            </a:r>
            <a:endParaRPr lang="en-GB" dirty="0">
              <a:solidFill>
                <a:srgbClr val="FFFF00"/>
              </a:solidFill>
              <a:latin typeface="Goudy Stou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8011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5000" b="-4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1988840"/>
            <a:ext cx="6404248" cy="137939"/>
          </a:xfrm>
        </p:spPr>
        <p:txBody>
          <a:bodyPr>
            <a:noAutofit/>
          </a:bodyPr>
          <a:lstStyle/>
          <a:p>
            <a:r>
              <a:rPr lang="en-GB" sz="2400" dirty="0">
                <a:solidFill>
                  <a:schemeClr val="accent4">
                    <a:lumMod val="40000"/>
                    <a:lumOff val="60000"/>
                  </a:schemeClr>
                </a:solidFill>
                <a:hlinkClick r:id="rId3"/>
              </a:rPr>
              <a:t>https://</a:t>
            </a:r>
            <a:r>
              <a:rPr lang="en-GB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hlinkClick r:id="rId3"/>
              </a:rPr>
              <a:t>es.wikipedia.org/wiki/Future_funk</a:t>
            </a:r>
            <a:r>
              <a:rPr lang="en-GB" sz="2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/>
            </a:r>
            <a:br>
              <a:rPr lang="en-GB" sz="2400" dirty="0">
                <a:solidFill>
                  <a:schemeClr val="accent4">
                    <a:lumMod val="40000"/>
                    <a:lumOff val="60000"/>
                  </a:schemeClr>
                </a:solidFill>
              </a:rPr>
            </a:br>
            <a:r>
              <a:rPr lang="en-GB" sz="2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https://elpais.com/elpais/2017/08/14/tentaciones/1502713729_845896.html#:~:text=El%20future%20funk%20es%20un,partir%20del%20verano%20de%202012.&amp;text=La%20melancol%C3%ADa%20propia%20de%20vaporwave,perfecto%20para%20el%20disfrute%20f%C3%ADsico.</a:t>
            </a:r>
            <a:endParaRPr lang="en-GB" sz="24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55576" y="620688"/>
            <a:ext cx="7772400" cy="1500187"/>
          </a:xfrm>
        </p:spPr>
        <p:txBody>
          <a:bodyPr>
            <a:normAutofit/>
          </a:bodyPr>
          <a:lstStyle/>
          <a:p>
            <a:pPr algn="ctr"/>
            <a:r>
              <a:rPr lang="es-CO" sz="6000" dirty="0" smtClean="0">
                <a:solidFill>
                  <a:srgbClr val="FF33CC"/>
                </a:solidFill>
                <a:latin typeface="Goudy Stout" pitchFamily="18" charset="0"/>
              </a:rPr>
              <a:t>links</a:t>
            </a:r>
            <a:endParaRPr lang="en-GB" sz="6000" dirty="0">
              <a:solidFill>
                <a:srgbClr val="FF33CC"/>
              </a:solidFill>
              <a:latin typeface="Goudy Stou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27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207</Words>
  <Application>Microsoft Office PowerPoint</Application>
  <PresentationFormat>Presentación en pantalla (4:3)</PresentationFormat>
  <Paragraphs>30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Sofia Rodriguez Rios  903</vt:lpstr>
      <vt:lpstr>El future funk es un subgenero musical que se consolido a partir del verano de 2012</vt:lpstr>
      <vt:lpstr>En sus inicios este subgenero usaba samples de canciones en ingles, coreano,japones, chino.Algo que cambiaria con el tiempo añadiendo idiomas como el español</vt:lpstr>
      <vt:lpstr>El origen del future funk no se sabe muy bien hasta el dia de hoy pero se tienen varias teorias de su origen </vt:lpstr>
      <vt:lpstr>-Variantes- </vt:lpstr>
      <vt:lpstr>Presentación de PowerPoint</vt:lpstr>
      <vt:lpstr>ventas</vt:lpstr>
      <vt:lpstr>-Artistas- </vt:lpstr>
      <vt:lpstr>https://es.wikipedia.org/wiki/Future_funk https://elpais.com/elpais/2017/08/14/tentaciones/1502713729_845896.html#:~:text=El%20future%20funk%20es%20un,partir%20del%20verano%20de%202012.&amp;text=La%20melancol%C3%ADa%20propia%20de%20vaporwave,perfecto%20para%20el%20disfrute%20f%C3%ADsico.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11</cp:revision>
  <dcterms:created xsi:type="dcterms:W3CDTF">2021-03-18T21:29:41Z</dcterms:created>
  <dcterms:modified xsi:type="dcterms:W3CDTF">2021-03-19T02:44:07Z</dcterms:modified>
</cp:coreProperties>
</file>