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0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96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915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13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03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9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46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19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403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735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744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74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24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62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91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7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42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E14F5C-C553-4D76-9E83-9589E712CCFF}" type="datetimeFigureOut">
              <a:rPr lang="es-CO" smtClean="0"/>
              <a:t>18/03/2021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C12195-8071-4D4E-9235-4058538568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721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b.upc.edu/retroinformatica/historia/videojoc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a adicción a los videojuegos ya es una enfermedad, según la OMS | Marc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40" r="49189"/>
          <a:stretch/>
        </p:blipFill>
        <p:spPr bwMode="auto">
          <a:xfrm>
            <a:off x="4909002" y="159162"/>
            <a:ext cx="1532586" cy="669883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adicción a los videojuegos ya es una enfermedad, según la OMS | Marc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74" r="61786"/>
          <a:stretch/>
        </p:blipFill>
        <p:spPr bwMode="auto">
          <a:xfrm>
            <a:off x="3177361" y="375386"/>
            <a:ext cx="1481070" cy="6482613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adicción a los videojuegos ya es una enfermedad, según la OMS | Marc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0" r="78451"/>
          <a:stretch/>
        </p:blipFill>
        <p:spPr bwMode="auto">
          <a:xfrm>
            <a:off x="1679766" y="154546"/>
            <a:ext cx="1427589" cy="669883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adicción a los videojuegos ya es una enfermedad, según la OMS | Marc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5" r="35140"/>
          <a:stretch/>
        </p:blipFill>
        <p:spPr bwMode="auto">
          <a:xfrm>
            <a:off x="6554418" y="375385"/>
            <a:ext cx="1519708" cy="647799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 adicción a los videojuegos ya es una enfermedad, según la OMS | Marc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014"/>
          <a:stretch/>
        </p:blipFill>
        <p:spPr bwMode="auto">
          <a:xfrm>
            <a:off x="0" y="375386"/>
            <a:ext cx="1429195" cy="647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adicción a los videojuegos ya es una enfermedad, según la OMS | Marc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91" r="19345"/>
          <a:stretch/>
        </p:blipFill>
        <p:spPr bwMode="auto">
          <a:xfrm>
            <a:off x="8431731" y="154546"/>
            <a:ext cx="1732491" cy="659398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3560" y="375385"/>
            <a:ext cx="7169346" cy="1324623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Los videojuegos</a:t>
            </a:r>
            <a:endParaRPr lang="es-CO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7224" y="4159875"/>
            <a:ext cx="6297194" cy="2228045"/>
          </a:xfrm>
        </p:spPr>
        <p:txBody>
          <a:bodyPr>
            <a:normAutofit/>
          </a:bodyPr>
          <a:lstStyle/>
          <a:p>
            <a:pPr algn="l"/>
            <a:r>
              <a:rPr lang="es-CO" sz="2800" dirty="0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Por: Miguel </a:t>
            </a:r>
            <a:r>
              <a:rPr lang="es-CO" sz="2800" dirty="0" err="1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Angel</a:t>
            </a:r>
            <a:r>
              <a:rPr lang="es-CO" sz="2800" dirty="0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 Gordillo</a:t>
            </a:r>
          </a:p>
          <a:p>
            <a:pPr algn="l"/>
            <a:r>
              <a:rPr lang="es-CO" sz="2800" dirty="0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Grado: 903</a:t>
            </a:r>
          </a:p>
          <a:p>
            <a:pPr algn="l"/>
            <a:r>
              <a:rPr lang="es-CO" sz="2800" dirty="0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Colegio: </a:t>
            </a:r>
            <a:r>
              <a:rPr lang="es-CO" sz="2800" dirty="0" err="1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Jose</a:t>
            </a:r>
            <a:r>
              <a:rPr lang="es-CO" sz="2800" dirty="0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 </a:t>
            </a:r>
            <a:r>
              <a:rPr lang="es-CO" sz="2800" dirty="0" err="1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Juaquin</a:t>
            </a:r>
            <a:r>
              <a:rPr lang="es-CO" sz="2800" dirty="0" smtClean="0">
                <a:solidFill>
                  <a:srgbClr val="FFFF00"/>
                </a:solidFill>
                <a:latin typeface="Gill Sans Ultra Bold" panose="020B0A02020104020203" pitchFamily="34" charset="0"/>
              </a:rPr>
              <a:t> Casas </a:t>
            </a:r>
            <a:endParaRPr lang="es-CO" sz="2800" dirty="0">
              <a:solidFill>
                <a:srgbClr val="FFFF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038" name="Picture 14" descr="La adicción a los videojuegos ya es una enfermedad, según la OMS | Marca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450"/>
          <a:stretch/>
        </p:blipFill>
        <p:spPr bwMode="auto">
          <a:xfrm>
            <a:off x="10064269" y="0"/>
            <a:ext cx="2027777" cy="670345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ldplay - Hymn For The Weekend (Lyrics) (NUEVOEXITO.ORG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832" end="77307"/>
                  <p14:fade in="1000" out="3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80976" y="5942058"/>
            <a:ext cx="515784" cy="4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ario Bros: 50 videojuegos y 40 años de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01" y="136021"/>
            <a:ext cx="4235795" cy="22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063" y="11725258"/>
            <a:ext cx="3375295" cy="424711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442" y="291548"/>
            <a:ext cx="6937189" cy="33726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O" sz="24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Que son los videojuegos: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Un</a:t>
            </a:r>
            <a:r>
              <a:rPr lang="es-ES" sz="2400" dirty="0"/>
              <a:t> </a:t>
            </a:r>
            <a:r>
              <a:rPr lang="es-ES" sz="2400" b="1" dirty="0"/>
              <a:t>videojuego</a:t>
            </a:r>
            <a:r>
              <a:rPr lang="es-ES" sz="2400" dirty="0"/>
              <a:t> es una aplicación </a:t>
            </a:r>
            <a:r>
              <a:rPr lang="es-ES" sz="2400" dirty="0" smtClean="0"/>
              <a:t>interactiva </a:t>
            </a:r>
            <a:r>
              <a:rPr lang="es-CO" sz="2400" dirty="0"/>
              <a:t>que, a través de ciertos </a:t>
            </a:r>
            <a:r>
              <a:rPr lang="es-CO" sz="2400" b="1" dirty="0"/>
              <a:t>mandos </a:t>
            </a:r>
            <a:r>
              <a:rPr lang="es-CO" sz="2400" dirty="0"/>
              <a:t>o</a:t>
            </a:r>
            <a:r>
              <a:rPr lang="es-CO" sz="2400" b="1" dirty="0"/>
              <a:t> controles</a:t>
            </a:r>
            <a:r>
              <a:rPr lang="es-CO" sz="2400" dirty="0" smtClean="0"/>
              <a:t>, nos permite tener una simulación en </a:t>
            </a:r>
            <a:r>
              <a:rPr lang="es-ES" sz="2400" dirty="0" smtClean="0"/>
              <a:t>un </a:t>
            </a:r>
            <a:r>
              <a:rPr lang="es-ES" sz="2400" dirty="0"/>
              <a:t>televisor, una computadora u otro dispositivo electrónico</a:t>
            </a:r>
            <a:r>
              <a:rPr lang="es-ES" sz="2400" dirty="0" smtClean="0"/>
              <a:t>. </a:t>
            </a:r>
            <a:endParaRPr lang="es-CO" sz="2400" dirty="0" smtClean="0">
              <a:solidFill>
                <a:srgbClr val="FF0000"/>
              </a:solidFill>
              <a:latin typeface="Gill Sans Ultra Bold" panose="020B0A02020104020203" pitchFamily="34" charset="0"/>
            </a:endParaRPr>
          </a:p>
          <a:p>
            <a:pPr marL="0" indent="0">
              <a:buNone/>
            </a:pPr>
            <a:endParaRPr lang="es-CO" sz="2400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2054" name="Picture 6" descr="Los mejores fondos de pantalla o wallpapers de videojuegos - HobbyConsolas  Jue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44" y="4354267"/>
            <a:ext cx="4313352" cy="24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1 ideas de Free fire | imagenes free, descargas de fondos de pantalla,  fondo de jue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01" y="2626941"/>
            <a:ext cx="4235795" cy="15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os 10 videojuegos más vendidos de la histo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2" y="3389384"/>
            <a:ext cx="7291476" cy="268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875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4546"/>
            <a:ext cx="12067504" cy="6703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O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Nacimiento de los videojuegos: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</a:rPr>
              <a:t>los videojuegos tiene su origen en la década de 1950 cuando, tras el fin de la Segunda Guerra Mundial, las potencias vencedoras de la guerra, construyeron los primeros superordenadores </a:t>
            </a:r>
            <a:r>
              <a:rPr lang="es-ES" sz="2400" dirty="0" smtClean="0">
                <a:solidFill>
                  <a:schemeClr val="bg1"/>
                </a:solidFill>
              </a:rPr>
              <a:t>programables.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Los primeros videojuegos: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 err="1" smtClean="0">
                <a:solidFill>
                  <a:schemeClr val="bg1"/>
                </a:solidFill>
              </a:rPr>
              <a:t>Tennis</a:t>
            </a:r>
            <a:r>
              <a:rPr lang="es-CO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 err="1">
                <a:solidFill>
                  <a:schemeClr val="bg1"/>
                </a:solidFill>
              </a:rPr>
              <a:t>for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dirty="0" err="1">
                <a:solidFill>
                  <a:schemeClr val="bg1"/>
                </a:solidFill>
              </a:rPr>
              <a:t>Two</a:t>
            </a:r>
            <a:r>
              <a:rPr lang="es-CO" sz="2400" dirty="0">
                <a:solidFill>
                  <a:schemeClr val="bg1"/>
                </a:solidFill>
              </a:rPr>
              <a:t> (Tenis para dos</a:t>
            </a:r>
            <a:r>
              <a:rPr lang="es-CO" sz="2400" dirty="0" smtClean="0">
                <a:solidFill>
                  <a:schemeClr val="bg1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 William </a:t>
            </a:r>
            <a:r>
              <a:rPr lang="en-US" sz="2400" dirty="0" err="1">
                <a:solidFill>
                  <a:schemeClr val="bg1"/>
                </a:solidFill>
              </a:rPr>
              <a:t>Higinbotham</a:t>
            </a:r>
            <a:r>
              <a:rPr lang="en-US" sz="2400" dirty="0">
                <a:solidFill>
                  <a:schemeClr val="bg1"/>
                </a:solidFill>
              </a:rPr>
              <a:t> y Robert </a:t>
            </a:r>
            <a:r>
              <a:rPr lang="en-US" sz="2400" dirty="0" smtClean="0">
                <a:solidFill>
                  <a:schemeClr val="bg1"/>
                </a:solidFill>
              </a:rPr>
              <a:t>Dvorak</a:t>
            </a:r>
            <a:r>
              <a:rPr lang="es-CO" sz="2400" dirty="0">
                <a:solidFill>
                  <a:schemeClr val="bg1"/>
                </a:solidFill>
              </a:rPr>
              <a:t>1958</a:t>
            </a:r>
            <a:endParaRPr lang="es-ES" sz="2400" dirty="0" smtClean="0">
              <a:solidFill>
                <a:schemeClr val="bg1"/>
              </a:solidFill>
              <a:latin typeface="Gill Sans Ultra Bold" panose="020B0A020201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>
                <a:latin typeface="+mj-lt"/>
              </a:rPr>
              <a:t> </a:t>
            </a:r>
            <a:r>
              <a:rPr lang="es-ES" sz="2400" dirty="0" err="1">
                <a:solidFill>
                  <a:schemeClr val="bg1"/>
                </a:solidFill>
                <a:latin typeface="+mj-lt"/>
              </a:rPr>
              <a:t>OXO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 desarrollado por Alexander S. Douglas en 1952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 err="1">
                <a:solidFill>
                  <a:schemeClr val="bg1"/>
                </a:solidFill>
              </a:rPr>
              <a:t>Pacman</a:t>
            </a:r>
            <a:r>
              <a:rPr lang="es-CO" sz="2400" dirty="0">
                <a:solidFill>
                  <a:schemeClr val="bg1"/>
                </a:solidFill>
              </a:rPr>
              <a:t> (</a:t>
            </a:r>
            <a:r>
              <a:rPr lang="es-CO" sz="2400" dirty="0" err="1">
                <a:solidFill>
                  <a:schemeClr val="bg1"/>
                </a:solidFill>
              </a:rPr>
              <a:t>Namco</a:t>
            </a:r>
            <a:r>
              <a:rPr lang="es-CO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 err="1">
                <a:solidFill>
                  <a:schemeClr val="bg1"/>
                </a:solidFill>
              </a:rPr>
              <a:t>Battle</a:t>
            </a:r>
            <a:r>
              <a:rPr lang="es-CO" sz="2400" dirty="0">
                <a:solidFill>
                  <a:schemeClr val="bg1"/>
                </a:solidFill>
              </a:rPr>
              <a:t> </a:t>
            </a:r>
            <a:r>
              <a:rPr lang="es-CO" sz="2400" dirty="0" err="1">
                <a:solidFill>
                  <a:schemeClr val="bg1"/>
                </a:solidFill>
              </a:rPr>
              <a:t>Zone</a:t>
            </a:r>
            <a:r>
              <a:rPr lang="es-CO" sz="2400" dirty="0">
                <a:solidFill>
                  <a:schemeClr val="bg1"/>
                </a:solidFill>
              </a:rPr>
              <a:t> (</a:t>
            </a:r>
            <a:r>
              <a:rPr lang="es-CO" sz="2400" dirty="0" err="1">
                <a:solidFill>
                  <a:schemeClr val="bg1"/>
                </a:solidFill>
              </a:rPr>
              <a:t>Atari</a:t>
            </a:r>
            <a:r>
              <a:rPr lang="es-CO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>
                <a:solidFill>
                  <a:schemeClr val="bg1"/>
                </a:solidFill>
              </a:rPr>
              <a:t>Pole Position (</a:t>
            </a:r>
            <a:r>
              <a:rPr lang="es-CO" sz="2400" dirty="0" err="1">
                <a:solidFill>
                  <a:schemeClr val="bg1"/>
                </a:solidFill>
              </a:rPr>
              <a:t>Namco</a:t>
            </a:r>
            <a:r>
              <a:rPr lang="es-CO" sz="2400" dirty="0" smtClean="0">
                <a:solidFill>
                  <a:schemeClr val="bg1"/>
                </a:solidFill>
              </a:rPr>
              <a:t>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 err="1" smtClean="0">
                <a:solidFill>
                  <a:schemeClr val="bg1"/>
                </a:solidFill>
              </a:rPr>
              <a:t>Tron</a:t>
            </a:r>
            <a:r>
              <a:rPr lang="es-CO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>
                <a:solidFill>
                  <a:schemeClr val="bg1"/>
                </a:solidFill>
              </a:rPr>
              <a:t>(</a:t>
            </a:r>
            <a:r>
              <a:rPr lang="es-CO" sz="2400" dirty="0" err="1">
                <a:solidFill>
                  <a:schemeClr val="bg1"/>
                </a:solidFill>
              </a:rPr>
              <a:t>Midway</a:t>
            </a:r>
            <a:r>
              <a:rPr lang="es-CO" sz="2400" dirty="0">
                <a:solidFill>
                  <a:schemeClr val="bg1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 err="1" smtClean="0">
                <a:solidFill>
                  <a:schemeClr val="bg1"/>
                </a:solidFill>
              </a:rPr>
              <a:t>Zaxxon</a:t>
            </a:r>
            <a:r>
              <a:rPr lang="es-CO" sz="2400" dirty="0" smtClean="0">
                <a:solidFill>
                  <a:schemeClr val="bg1"/>
                </a:solidFill>
              </a:rPr>
              <a:t> </a:t>
            </a:r>
            <a:r>
              <a:rPr lang="es-CO" sz="2400" dirty="0">
                <a:solidFill>
                  <a:schemeClr val="bg1"/>
                </a:solidFill>
              </a:rPr>
              <a:t>(Sega).</a:t>
            </a:r>
            <a:r>
              <a:rPr lang="es-CO" dirty="0"/>
              <a:t/>
            </a:r>
            <a:br>
              <a:rPr lang="es-CO" dirty="0"/>
            </a:br>
            <a:endParaRPr lang="es-ES" dirty="0" smtClean="0">
              <a:solidFill>
                <a:srgbClr val="FF0000"/>
              </a:solidFill>
              <a:latin typeface="Gill Sans Ultra Bold" panose="020B0A02020104020203" pitchFamily="34" charset="0"/>
            </a:endParaRPr>
          </a:p>
          <a:p>
            <a:endParaRPr lang="es-ES" dirty="0" smtClean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501" y="2856493"/>
            <a:ext cx="1798213" cy="17682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109" y="3405859"/>
            <a:ext cx="2011732" cy="1534239"/>
          </a:xfrm>
          <a:prstGeom prst="rect">
            <a:avLst/>
          </a:prstGeom>
        </p:spPr>
      </p:pic>
      <p:pic>
        <p:nvPicPr>
          <p:cNvPr id="4102" name="Picture 6" descr="Battlezone (1980) (Video Game) - TV Tro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0" y="3408884"/>
            <a:ext cx="2062242" cy="15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001" y="5043472"/>
            <a:ext cx="2857500" cy="1600200"/>
          </a:xfrm>
          <a:prstGeom prst="rect">
            <a:avLst/>
          </a:prstGeom>
        </p:spPr>
      </p:pic>
      <p:pic>
        <p:nvPicPr>
          <p:cNvPr id="4106" name="Picture 10" descr="The angles and the Zaxxons | RetroGT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24" y="5043472"/>
            <a:ext cx="1510628" cy="17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0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572" y="25758"/>
            <a:ext cx="11415023" cy="74439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O" sz="24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Beneficios de los videojuegos: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Los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 </a:t>
            </a:r>
            <a:r>
              <a:rPr lang="es-ES" sz="2800" dirty="0" err="1" smtClean="0">
                <a:solidFill>
                  <a:schemeClr val="bg1"/>
                </a:solidFill>
                <a:latin typeface="+mj-lt"/>
              </a:rPr>
              <a:t>shooters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 en primera persona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 mejoran la percepción del espacio y el aprendizaje se realiza más 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rápido. La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necesidad de reaccionar rápidamente y tomar decisiones hace que el cerebro sea más 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flexible y puede añadir </a:t>
            </a: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información </a:t>
            </a:r>
            <a:r>
              <a:rPr lang="es-CO" sz="2800" dirty="0">
                <a:solidFill>
                  <a:schemeClr val="bg1"/>
                </a:solidFill>
                <a:latin typeface="+mj-lt"/>
              </a:rPr>
              <a:t>nueva más </a:t>
            </a: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fácil.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chemeClr val="bg1"/>
                </a:solidFill>
                <a:latin typeface="+mj-lt"/>
              </a:rPr>
              <a:t> los videojuegos 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ayudan al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desarrollo de la zona del cerebro que se relaciona con la 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visión,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la memoria, el pensamiento estratégico y la coordinación mano-ojo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800" dirty="0"/>
              <a:t> </a:t>
            </a: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ayudan </a:t>
            </a:r>
            <a:r>
              <a:rPr lang="es-CO" sz="2800" dirty="0">
                <a:solidFill>
                  <a:schemeClr val="bg1"/>
                </a:solidFill>
                <a:latin typeface="+mj-lt"/>
              </a:rPr>
              <a:t>a nuestras habilidades </a:t>
            </a: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visuales, para diferenciar </a:t>
            </a:r>
            <a:r>
              <a:rPr lang="es-CO" sz="2800" dirty="0">
                <a:solidFill>
                  <a:schemeClr val="bg1"/>
                </a:solidFill>
                <a:latin typeface="+mj-lt"/>
              </a:rPr>
              <a:t>brillos y analizar </a:t>
            </a:r>
            <a:r>
              <a:rPr lang="es-CO" sz="2800" dirty="0" smtClean="0">
                <a:solidFill>
                  <a:schemeClr val="bg1"/>
                </a:solidFill>
                <a:latin typeface="+mj-lt"/>
              </a:rPr>
              <a:t>elementos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por ejemplo, a conducir de </a:t>
            </a:r>
            <a:r>
              <a:rPr lang="es-ES" sz="2800" dirty="0" smtClean="0">
                <a:solidFill>
                  <a:schemeClr val="bg1"/>
                </a:solidFill>
                <a:latin typeface="+mj-lt"/>
              </a:rPr>
              <a:t>noche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.</a:t>
            </a:r>
            <a:endParaRPr lang="es-CO" sz="2800" dirty="0" smtClean="0">
              <a:solidFill>
                <a:schemeClr val="bg1"/>
              </a:solidFill>
              <a:latin typeface="+mj-lt"/>
            </a:endParaRPr>
          </a:p>
          <a:p>
            <a:endParaRPr lang="es-CO" sz="2400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0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089" y="544133"/>
            <a:ext cx="8534400" cy="5676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O" sz="24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Tipos de juegos: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bg1"/>
                </a:solidFill>
                <a:latin typeface="+mj-lt"/>
              </a:rPr>
              <a:t>Podemos encontrar mucha variedad y diferentes tipos de videojuegos de rol, en la que el usuario</a:t>
            </a:r>
            <a:r>
              <a:rPr lang="es-ES" sz="2400" i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desempeña un determinado papel o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personalidad: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rgbClr val="FFFF00"/>
                </a:solidFill>
              </a:rPr>
              <a:t>Acción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rgbClr val="FFFF00"/>
                </a:solidFill>
                <a:latin typeface="+mj-lt"/>
              </a:rPr>
              <a:t>Árcade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rgbClr val="FFFF00"/>
                </a:solidFill>
                <a:latin typeface="+mj-lt"/>
              </a:rPr>
              <a:t>Deportivo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rgbClr val="FFFF00"/>
                </a:solidFill>
                <a:latin typeface="+mj-lt"/>
              </a:rPr>
              <a:t>Estrategia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rgbClr val="FFFF00"/>
                </a:solidFill>
                <a:latin typeface="+mj-lt"/>
              </a:rPr>
              <a:t>Simulación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 smtClean="0">
                <a:solidFill>
                  <a:srgbClr val="FFFF00"/>
                </a:solidFill>
                <a:latin typeface="+mj-lt"/>
              </a:rPr>
              <a:t>Juegos de mesa</a:t>
            </a:r>
          </a:p>
          <a:p>
            <a:endParaRPr lang="es-CO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Guía rápida de géneros de videojuegos (I) – Educa y Ju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8" y="2080898"/>
            <a:ext cx="7796761" cy="39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58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178" y="399244"/>
            <a:ext cx="11357534" cy="61045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FF0000"/>
                </a:solidFill>
                <a:latin typeface="Gill Sans Ultra Bold" panose="020B0A02020104020203" pitchFamily="34" charset="0"/>
              </a:rPr>
              <a:t>Características de los </a:t>
            </a:r>
            <a:r>
              <a:rPr lang="es-ES" sz="2400" b="1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videojuegos</a:t>
            </a:r>
            <a:r>
              <a:rPr lang="es-ES" sz="24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>
                <a:solidFill>
                  <a:schemeClr val="bg1"/>
                </a:solidFill>
              </a:rPr>
              <a:t>Existen diversas características que definen a los </a:t>
            </a:r>
            <a:r>
              <a:rPr lang="es-CO" sz="2400" dirty="0" smtClean="0">
                <a:solidFill>
                  <a:schemeClr val="bg1"/>
                </a:solidFill>
              </a:rPr>
              <a:t>videojuegos e</a:t>
            </a:r>
            <a:r>
              <a:rPr lang="es-ES" sz="2400" dirty="0" err="1" smtClean="0">
                <a:solidFill>
                  <a:schemeClr val="bg1"/>
                </a:solidFill>
              </a:rPr>
              <a:t>stas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características se pueden utilizar de diferentes maneras, y cada una puede aportar oportunidades para facilitar el aprendizaje.</a:t>
            </a:r>
            <a:endParaRPr lang="es-ES" sz="2400" dirty="0" smtClean="0">
              <a:solidFill>
                <a:schemeClr val="bg1"/>
              </a:solidFill>
              <a:latin typeface="Gill Sans Ultra Bold" panose="020B0A020201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CO" sz="2400" dirty="0" smtClean="0">
                <a:solidFill>
                  <a:srgbClr val="FFFF00"/>
                </a:solidFill>
              </a:rPr>
              <a:t>Sonido</a:t>
            </a:r>
            <a:endParaRPr lang="es-ES" sz="24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>
                <a:solidFill>
                  <a:srgbClr val="FFFF00"/>
                </a:solidFill>
                <a:latin typeface="+mj-lt"/>
              </a:rPr>
              <a:t>Gráficos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err="1" smtClean="0">
                <a:solidFill>
                  <a:srgbClr val="FFFF00"/>
                </a:solidFill>
                <a:latin typeface="+mj-lt"/>
              </a:rPr>
              <a:t>Jugabilidad</a:t>
            </a:r>
            <a:r>
              <a:rPr lang="es-ES" sz="2400" dirty="0">
                <a:solidFill>
                  <a:srgbClr val="FFFF00"/>
                </a:solidFill>
                <a:latin typeface="+mj-lt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FFFF00"/>
                </a:solidFill>
                <a:latin typeface="+mj-lt"/>
              </a:rPr>
              <a:t>Funcionamiento en tiempo real.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rgbClr val="FFFF00"/>
                </a:solidFill>
                <a:latin typeface="+mj-lt"/>
              </a:rPr>
              <a:t>Realización de tareas independientes al usuario - dibujar los objetos, actualizar coordenadas, calcular colisiones.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20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9889343" cy="5856667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Fuente pagina de internet videojuegos:</a:t>
            </a:r>
          </a:p>
          <a:p>
            <a:endParaRPr lang="es-CO" sz="2800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  <a:p>
            <a:endParaRPr lang="es-CO" sz="2800" dirty="0" smtClean="0">
              <a:solidFill>
                <a:srgbClr val="FF0000"/>
              </a:solidFill>
              <a:latin typeface="Gill Sans Ultra Bold" panose="020B0A02020104020203" pitchFamily="34" charset="0"/>
            </a:endParaRPr>
          </a:p>
          <a:p>
            <a:pPr marL="0" indent="0">
              <a:buNone/>
            </a:pPr>
            <a:endParaRPr lang="es-CO" sz="2800" dirty="0" smtClean="0">
              <a:solidFill>
                <a:srgbClr val="FF0000"/>
              </a:solidFill>
              <a:latin typeface="Gill Sans Ultra Bold" panose="020B0A02020104020203" pitchFamily="34" charset="0"/>
            </a:endParaRPr>
          </a:p>
          <a:p>
            <a:endParaRPr lang="es-CO" sz="2800" dirty="0">
              <a:solidFill>
                <a:srgbClr val="FF0000"/>
              </a:solidFill>
              <a:latin typeface="Gill Sans Ultra Bold" panose="020B0A02020104020203" pitchFamily="34" charset="0"/>
            </a:endParaRPr>
          </a:p>
          <a:p>
            <a:pPr marL="0" indent="0">
              <a:buNone/>
            </a:pPr>
            <a:endParaRPr lang="es-CO" sz="2800" dirty="0" smtClean="0">
              <a:solidFill>
                <a:srgbClr val="FF0000"/>
              </a:solidFill>
              <a:latin typeface="Gill Sans Ultra Bold" panose="020B0A02020104020203" pitchFamily="34" charset="0"/>
            </a:endParaRPr>
          </a:p>
          <a:p>
            <a:pPr marL="0" indent="0">
              <a:buNone/>
            </a:pPr>
            <a:r>
              <a:rPr lang="es-CO" sz="1800" u="sng" dirty="0" smtClean="0">
                <a:solidFill>
                  <a:schemeClr val="bg1"/>
                </a:solidFill>
                <a:hlinkClick r:id="rId2" tooltip="https://www.fib.upc.edu/retroinformatica/historia/videojocs.html"/>
              </a:rPr>
              <a:t>HTTP://</a:t>
            </a:r>
            <a:r>
              <a:rPr lang="es-CO" sz="1800" u="sng" dirty="0" err="1" smtClean="0">
                <a:solidFill>
                  <a:schemeClr val="bg1"/>
                </a:solidFill>
                <a:hlinkClick r:id="rId2" tooltip="https://www.fib.upc.edu/retroinformatica/historia/videojocs.html"/>
              </a:rPr>
              <a:t>www.fib.upc.edu</a:t>
            </a:r>
            <a:r>
              <a:rPr lang="es-CO" sz="1800" u="sng" dirty="0" smtClean="0">
                <a:solidFill>
                  <a:schemeClr val="bg1"/>
                </a:solidFill>
                <a:hlinkClick r:id="rId2" tooltip="https://www.fib.upc.edu/retroinformatica/historia/videojocs.html"/>
              </a:rPr>
              <a:t>/</a:t>
            </a:r>
            <a:r>
              <a:rPr lang="es-CO" sz="1800" u="sng" dirty="0" err="1" smtClean="0">
                <a:solidFill>
                  <a:schemeClr val="bg1"/>
                </a:solidFill>
                <a:hlinkClick r:id="rId2" tooltip="https://www.fib.upc.edu/retroinformatica/historia/videojocs.html"/>
              </a:rPr>
              <a:t>retroinformatica</a:t>
            </a:r>
            <a:r>
              <a:rPr lang="es-CO" sz="1800" u="sng" dirty="0" smtClean="0">
                <a:solidFill>
                  <a:schemeClr val="bg1"/>
                </a:solidFill>
                <a:hlinkClick r:id="rId2" tooltip="https://www.fib.upc.edu/retroinformatica/historia/videojocs.html"/>
              </a:rPr>
              <a:t>/historia/</a:t>
            </a:r>
            <a:r>
              <a:rPr lang="es-CO" sz="1800" u="sng" dirty="0" err="1" smtClean="0">
                <a:solidFill>
                  <a:schemeClr val="bg1"/>
                </a:solidFill>
                <a:hlinkClick r:id="rId2" tooltip="https://www.fib.upc.edu/retroinformatica/historia/videojocs.html"/>
              </a:rPr>
              <a:t>videojocs.html</a:t>
            </a:r>
            <a:endParaRPr lang="es-CO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sz="2800" dirty="0" smtClean="0">
              <a:solidFill>
                <a:srgbClr val="FF00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723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 descr="Game Over Thank You for Stock Footage Video (100% Royalty-free) 12408275 |  Shutterstoc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7335" r="4993" b="3726"/>
          <a:stretch/>
        </p:blipFill>
        <p:spPr bwMode="auto">
          <a:xfrm>
            <a:off x="0" y="-25758"/>
            <a:ext cx="12225694" cy="70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8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TM02900771[[fn=Segmento]]</Template>
  <TotalTime>575</TotalTime>
  <Words>163</Words>
  <Application>Microsoft Office PowerPoint</Application>
  <PresentationFormat>Panorámica</PresentationFormat>
  <Paragraphs>42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Century Gothic</vt:lpstr>
      <vt:lpstr>Gill Sans Ultra Bold</vt:lpstr>
      <vt:lpstr>Wingdings</vt:lpstr>
      <vt:lpstr>Wingdings 3</vt:lpstr>
      <vt:lpstr>Sector</vt:lpstr>
      <vt:lpstr>Los videojuegos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videojuegos</dc:title>
  <dc:creator>LenovoPC</dc:creator>
  <cp:lastModifiedBy>LenovoPC</cp:lastModifiedBy>
  <cp:revision>26</cp:revision>
  <dcterms:created xsi:type="dcterms:W3CDTF">2021-03-16T19:28:38Z</dcterms:created>
  <dcterms:modified xsi:type="dcterms:W3CDTF">2021-03-18T14:48:50Z</dcterms:modified>
</cp:coreProperties>
</file>