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29" name="Rectangle 28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9F5E1885-4B77-4930-AF94-83DC34F5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12CED8F1-A066-4193-A0C6-FA32AABA2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FC2AD83-6F23-413C-AD90-9F32AF827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8" y="6581"/>
            <a:ext cx="11741281" cy="56002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D8E51CB-661F-41E9-933B-9B21059B1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410" y="321733"/>
            <a:ext cx="4963329" cy="496332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7367BE40-CEB0-42C0-A019-83612A9D1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527" y="6581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3A1CF79-E584-4525-AB80-C5E826445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0499" y="0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DFF68DC-7619-4C0C-B291-0018372D2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Freeform 9">
            <a:extLst>
              <a:ext uri="{FF2B5EF4-FFF2-40B4-BE49-F238E27FC236}">
                <a16:creationId xmlns:a16="http://schemas.microsoft.com/office/drawing/2014/main" id="{5003435F-4995-49A0-9B3D-4955D2822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5C2DC7F-D9ED-4063-AD6D-2748B5E4B1DA}"/>
              </a:ext>
            </a:extLst>
          </p:cNvPr>
          <p:cNvSpPr txBox="1"/>
          <p:nvPr/>
        </p:nvSpPr>
        <p:spPr>
          <a:xfrm>
            <a:off x="2504660" y="6581"/>
            <a:ext cx="697064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Trabajo de exposición tema libre </a:t>
            </a:r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r>
              <a:rPr lang="es-ES" dirty="0"/>
              <a:t>Presentado por: mateo alesxander Cifuentes</a:t>
            </a:r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r>
              <a:rPr lang="es-ES" dirty="0"/>
              <a:t>Presentado a: Andreina beaume </a:t>
            </a:r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r>
              <a:rPr lang="es-ES" dirty="0"/>
              <a:t>Curso: 903 </a:t>
            </a:r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r>
              <a:rPr lang="es-ES" dirty="0"/>
              <a:t>Fecha: 18 /03/21</a:t>
            </a:r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r>
              <a:rPr lang="es-ES" dirty="0"/>
              <a:t>asignatura: sistemas </a:t>
            </a:r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r>
              <a:rPr lang="es-ES" dirty="0"/>
              <a:t>Tema de exposición : barras bravas </a:t>
            </a:r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25250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E1BCA43-DC1E-496A-A5A5-9E27CE9C3C2F}"/>
              </a:ext>
            </a:extLst>
          </p:cNvPr>
          <p:cNvSpPr txBox="1"/>
          <p:nvPr/>
        </p:nvSpPr>
        <p:spPr>
          <a:xfrm>
            <a:off x="0" y="0"/>
            <a:ext cx="6268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Que son las barras bravas </a:t>
            </a:r>
          </a:p>
          <a:p>
            <a:pPr algn="just"/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un grupo organizado de fanáticos dentro de una hinchada de fútbol, encargado de alentar durante los partidos a los jugadores</a:t>
            </a:r>
            <a:endParaRPr lang="es-CO" dirty="0"/>
          </a:p>
        </p:txBody>
      </p:sp>
      <p:pic>
        <p:nvPicPr>
          <p:cNvPr id="1026" name="Picture 2" descr="La violencia en las barras bravas es un tema aislado del fútbol? | EL  ESPECTADOR">
            <a:extLst>
              <a:ext uri="{FF2B5EF4-FFF2-40B4-BE49-F238E27FC236}">
                <a16:creationId xmlns:a16="http://schemas.microsoft.com/office/drawing/2014/main" id="{02731C95-1EA3-4AFF-99DD-F499B67F2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968"/>
            <a:ext cx="53340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6579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20</TotalTime>
  <Words>60</Words>
  <Application>Microsoft Office PowerPoint</Application>
  <PresentationFormat>Panorámica</PresentationFormat>
  <Paragraphs>22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Arial</vt:lpstr>
      <vt:lpstr>Impact</vt:lpstr>
      <vt:lpstr>Evento principal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MATEO PARRA</dc:creator>
  <cp:lastModifiedBy>JUAN MATEO PARRA</cp:lastModifiedBy>
  <cp:revision>3</cp:revision>
  <dcterms:created xsi:type="dcterms:W3CDTF">2021-03-16T16:33:45Z</dcterms:created>
  <dcterms:modified xsi:type="dcterms:W3CDTF">2021-03-16T16:54:24Z</dcterms:modified>
</cp:coreProperties>
</file>