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2/16/2021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41118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2/16/2021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85206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2/16/2021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973012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2/16/2021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55622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2/16/2021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19996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2/16/2021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20686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2/16/2021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7304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2/16/2021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09642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2/16/2021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5402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2/16/2021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19996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2/16/2021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89226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2/16/2021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4794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2/16/2021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‹Nº›</a:t>
            </a:fld>
            <a:endParaRPr lang="en-US"/>
          </a:p>
        </p:txBody>
      </p:sp>
    </p:spTree>
    <p:extLst>
      <p:ext uri="{BB962C8B-B14F-4D97-AF65-F5344CB8AC3E}">
        <p14:creationId xmlns:p14="http://schemas.microsoft.com/office/powerpoint/2010/main" val="134061077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14" r:id="rId4"/>
    <p:sldLayoutId id="2147483715" r:id="rId5"/>
    <p:sldLayoutId id="2147483716" r:id="rId6"/>
    <p:sldLayoutId id="2147483721" r:id="rId7"/>
    <p:sldLayoutId id="2147483717" r:id="rId8"/>
    <p:sldLayoutId id="2147483718" r:id="rId9"/>
    <p:sldLayoutId id="2147483719" r:id="rId10"/>
    <p:sldLayoutId id="2147483720" r:id="rId11"/>
    <p:sldLayoutId id="2147483722"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E4CD457-E37B-4177-94C9-92C24E732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Efectos luminosos impresionantes">
            <a:extLst>
              <a:ext uri="{FF2B5EF4-FFF2-40B4-BE49-F238E27FC236}">
                <a16:creationId xmlns:a16="http://schemas.microsoft.com/office/drawing/2014/main" id="{A5C13228-3C91-4261-BB43-B536857784E9}"/>
              </a:ext>
            </a:extLst>
          </p:cNvPr>
          <p:cNvPicPr>
            <a:picLocks noChangeAspect="1"/>
          </p:cNvPicPr>
          <p:nvPr/>
        </p:nvPicPr>
        <p:blipFill rotWithShape="1">
          <a:blip r:embed="rId2"/>
          <a:srcRect b="43750"/>
          <a:stretch/>
        </p:blipFill>
        <p:spPr>
          <a:xfrm>
            <a:off x="20" y="10"/>
            <a:ext cx="12191980" cy="6857990"/>
          </a:xfrm>
          <a:prstGeom prst="rect">
            <a:avLst/>
          </a:prstGeom>
        </p:spPr>
      </p:pic>
      <p:sp>
        <p:nvSpPr>
          <p:cNvPr id="6" name="CuadroTexto 5">
            <a:extLst>
              <a:ext uri="{FF2B5EF4-FFF2-40B4-BE49-F238E27FC236}">
                <a16:creationId xmlns:a16="http://schemas.microsoft.com/office/drawing/2014/main" id="{031BBCCB-6D33-41CB-BAD9-32E40E8AFFD8}"/>
              </a:ext>
            </a:extLst>
          </p:cNvPr>
          <p:cNvSpPr txBox="1"/>
          <p:nvPr/>
        </p:nvSpPr>
        <p:spPr>
          <a:xfrm>
            <a:off x="2146852" y="768626"/>
            <a:ext cx="8534400" cy="5693866"/>
          </a:xfrm>
          <a:prstGeom prst="rect">
            <a:avLst/>
          </a:prstGeom>
          <a:noFill/>
        </p:spPr>
        <p:txBody>
          <a:bodyPr wrap="square" rtlCol="0">
            <a:spAutoFit/>
          </a:bodyPr>
          <a:lstStyle/>
          <a:p>
            <a:pPr algn="ctr"/>
            <a:r>
              <a:rPr lang="es-ES" sz="2800" b="1" dirty="0">
                <a:solidFill>
                  <a:srgbClr val="FF0000"/>
                </a:solidFill>
              </a:rPr>
              <a:t>Trabajo de ética y valores primer periodo </a:t>
            </a:r>
          </a:p>
          <a:p>
            <a:pPr algn="ctr"/>
            <a:endParaRPr lang="es-ES" sz="2800" b="1" dirty="0">
              <a:solidFill>
                <a:srgbClr val="FF0000"/>
              </a:solidFill>
            </a:endParaRPr>
          </a:p>
          <a:p>
            <a:pPr algn="ctr"/>
            <a:r>
              <a:rPr lang="es-ES" sz="2800" b="1" dirty="0">
                <a:solidFill>
                  <a:srgbClr val="FF0000"/>
                </a:solidFill>
              </a:rPr>
              <a:t>Institución educativa José Joaquín casas </a:t>
            </a:r>
          </a:p>
          <a:p>
            <a:pPr algn="ctr"/>
            <a:endParaRPr lang="es-CO" sz="2800" b="1" dirty="0">
              <a:solidFill>
                <a:srgbClr val="FF0000"/>
              </a:solidFill>
            </a:endParaRPr>
          </a:p>
          <a:p>
            <a:pPr algn="ctr"/>
            <a:r>
              <a:rPr lang="es-CO" sz="2800" b="1" dirty="0">
                <a:solidFill>
                  <a:srgbClr val="FF0000"/>
                </a:solidFill>
              </a:rPr>
              <a:t>Presentado por : mateo Cifuentes </a:t>
            </a:r>
          </a:p>
          <a:p>
            <a:pPr algn="ctr"/>
            <a:endParaRPr lang="es-CO" sz="2800" b="1" dirty="0">
              <a:solidFill>
                <a:srgbClr val="FF0000"/>
              </a:solidFill>
            </a:endParaRPr>
          </a:p>
          <a:p>
            <a:pPr algn="ctr"/>
            <a:r>
              <a:rPr lang="es-CO" sz="2800" b="1" dirty="0">
                <a:solidFill>
                  <a:srgbClr val="FF0000"/>
                </a:solidFill>
              </a:rPr>
              <a:t>Presentado a: Javier </a:t>
            </a:r>
            <a:r>
              <a:rPr lang="es-CO" sz="2800" b="1" dirty="0" err="1">
                <a:solidFill>
                  <a:srgbClr val="FF0000"/>
                </a:solidFill>
              </a:rPr>
              <a:t>Isasa</a:t>
            </a:r>
            <a:endParaRPr lang="es-CO" sz="2800" b="1" dirty="0">
              <a:solidFill>
                <a:srgbClr val="FF0000"/>
              </a:solidFill>
            </a:endParaRPr>
          </a:p>
          <a:p>
            <a:pPr algn="ctr"/>
            <a:endParaRPr lang="es-CO" sz="2800" b="1" dirty="0">
              <a:solidFill>
                <a:srgbClr val="FF0000"/>
              </a:solidFill>
            </a:endParaRPr>
          </a:p>
          <a:p>
            <a:pPr algn="ctr"/>
            <a:r>
              <a:rPr lang="es-CO" sz="2800" b="1" dirty="0">
                <a:solidFill>
                  <a:srgbClr val="FF0000"/>
                </a:solidFill>
              </a:rPr>
              <a:t>Curso :903 </a:t>
            </a:r>
          </a:p>
          <a:p>
            <a:pPr algn="ctr"/>
            <a:endParaRPr lang="es-CO" sz="2800" b="1" dirty="0">
              <a:solidFill>
                <a:srgbClr val="FF0000"/>
              </a:solidFill>
            </a:endParaRPr>
          </a:p>
          <a:p>
            <a:pPr algn="ctr"/>
            <a:r>
              <a:rPr lang="es-CO" sz="2800" b="1" dirty="0">
                <a:solidFill>
                  <a:srgbClr val="FF0000"/>
                </a:solidFill>
              </a:rPr>
              <a:t>Año: 2021 </a:t>
            </a:r>
          </a:p>
          <a:p>
            <a:pPr algn="ctr"/>
            <a:r>
              <a:rPr lang="es-CO" sz="2800" b="1" dirty="0">
                <a:solidFill>
                  <a:srgbClr val="FF0000"/>
                </a:solidFill>
              </a:rPr>
              <a:t> </a:t>
            </a:r>
          </a:p>
          <a:p>
            <a:pPr algn="ctr"/>
            <a:endParaRPr lang="es-ES" sz="2800" b="1" dirty="0">
              <a:solidFill>
                <a:srgbClr val="FF0000"/>
              </a:solidFill>
            </a:endParaRPr>
          </a:p>
        </p:txBody>
      </p:sp>
      <p:pic>
        <p:nvPicPr>
          <p:cNvPr id="8" name="Imagen 7">
            <a:extLst>
              <a:ext uri="{FF2B5EF4-FFF2-40B4-BE49-F238E27FC236}">
                <a16:creationId xmlns:a16="http://schemas.microsoft.com/office/drawing/2014/main" id="{1FCFD05B-8B36-44E3-A717-FD5F3D71A1CB}"/>
              </a:ext>
            </a:extLst>
          </p:cNvPr>
          <p:cNvPicPr>
            <a:picLocks noChangeAspect="1"/>
          </p:cNvPicPr>
          <p:nvPr/>
        </p:nvPicPr>
        <p:blipFill>
          <a:blip r:embed="rId3"/>
          <a:stretch>
            <a:fillRect/>
          </a:stretch>
        </p:blipFill>
        <p:spPr>
          <a:xfrm>
            <a:off x="953179" y="4517121"/>
            <a:ext cx="2381250" cy="1428750"/>
          </a:xfrm>
          <a:prstGeom prst="rect">
            <a:avLst/>
          </a:prstGeom>
        </p:spPr>
      </p:pic>
      <p:pic>
        <p:nvPicPr>
          <p:cNvPr id="9" name="Imagen 8">
            <a:extLst>
              <a:ext uri="{FF2B5EF4-FFF2-40B4-BE49-F238E27FC236}">
                <a16:creationId xmlns:a16="http://schemas.microsoft.com/office/drawing/2014/main" id="{31F19410-2DF2-4230-A922-014E4D9327AE}"/>
              </a:ext>
            </a:extLst>
          </p:cNvPr>
          <p:cNvPicPr>
            <a:picLocks noChangeAspect="1"/>
          </p:cNvPicPr>
          <p:nvPr/>
        </p:nvPicPr>
        <p:blipFill>
          <a:blip r:embed="rId3"/>
          <a:stretch>
            <a:fillRect/>
          </a:stretch>
        </p:blipFill>
        <p:spPr>
          <a:xfrm>
            <a:off x="9053852" y="4755460"/>
            <a:ext cx="2381250" cy="1428750"/>
          </a:xfrm>
          <a:prstGeom prst="rect">
            <a:avLst/>
          </a:prstGeom>
        </p:spPr>
      </p:pic>
    </p:spTree>
    <p:extLst>
      <p:ext uri="{BB962C8B-B14F-4D97-AF65-F5344CB8AC3E}">
        <p14:creationId xmlns:p14="http://schemas.microsoft.com/office/powerpoint/2010/main" val="265350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xEl>
                                              <p:pRg st="0" end="0"/>
                                            </p:txEl>
                                          </p:spTgt>
                                        </p:tgtEl>
                                        <p:attrNameLst>
                                          <p:attrName>ppt_x</p:attrName>
                                          <p:attrName>ppt_y</p:attrName>
                                        </p:attrNameLst>
                                      </p:cBhvr>
                                    </p:animMotion>
                                    <p:animRot by="1500000">
                                      <p:cBhvr>
                                        <p:cTn id="7" dur="125" fill="hold">
                                          <p:stCondLst>
                                            <p:cond delay="0"/>
                                          </p:stCondLst>
                                        </p:cTn>
                                        <p:tgtEl>
                                          <p:spTgt spid="6">
                                            <p:txEl>
                                              <p:pRg st="0" end="0"/>
                                            </p:txEl>
                                          </p:spTgt>
                                        </p:tgtEl>
                                        <p:attrNameLst>
                                          <p:attrName>r</p:attrName>
                                        </p:attrNameLst>
                                      </p:cBhvr>
                                    </p:animRot>
                                    <p:animRot by="-1500000">
                                      <p:cBhvr>
                                        <p:cTn id="8" dur="125" fill="hold">
                                          <p:stCondLst>
                                            <p:cond delay="125"/>
                                          </p:stCondLst>
                                        </p:cTn>
                                        <p:tgtEl>
                                          <p:spTgt spid="6">
                                            <p:txEl>
                                              <p:pRg st="0" end="0"/>
                                            </p:txEl>
                                          </p:spTgt>
                                        </p:tgtEl>
                                        <p:attrNameLst>
                                          <p:attrName>r</p:attrName>
                                        </p:attrNameLst>
                                      </p:cBhvr>
                                    </p:animRot>
                                    <p:animRot by="-1500000">
                                      <p:cBhvr>
                                        <p:cTn id="9" dur="125" fill="hold">
                                          <p:stCondLst>
                                            <p:cond delay="250"/>
                                          </p:stCondLst>
                                        </p:cTn>
                                        <p:tgtEl>
                                          <p:spTgt spid="6">
                                            <p:txEl>
                                              <p:pRg st="0" end="0"/>
                                            </p:txEl>
                                          </p:spTgt>
                                        </p:tgtEl>
                                        <p:attrNameLst>
                                          <p:attrName>r</p:attrName>
                                        </p:attrNameLst>
                                      </p:cBhvr>
                                    </p:animRot>
                                    <p:animRot by="1500000">
                                      <p:cBhvr>
                                        <p:cTn id="10" dur="125" fill="hold">
                                          <p:stCondLst>
                                            <p:cond delay="375"/>
                                          </p:stCondLst>
                                        </p:cTn>
                                        <p:tgtEl>
                                          <p:spTgt spid="6">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6">
                                            <p:txEl>
                                              <p:pRg st="2" end="2"/>
                                            </p:txEl>
                                          </p:spTgt>
                                        </p:tgtEl>
                                        <p:attrNameLst>
                                          <p:attrName>ppt_x</p:attrName>
                                          <p:attrName>ppt_y</p:attrName>
                                        </p:attrNameLst>
                                      </p:cBhvr>
                                    </p:animMotion>
                                    <p:animRot by="1500000">
                                      <p:cBhvr>
                                        <p:cTn id="13" dur="125" fill="hold">
                                          <p:stCondLst>
                                            <p:cond delay="0"/>
                                          </p:stCondLst>
                                        </p:cTn>
                                        <p:tgtEl>
                                          <p:spTgt spid="6">
                                            <p:txEl>
                                              <p:pRg st="2" end="2"/>
                                            </p:txEl>
                                          </p:spTgt>
                                        </p:tgtEl>
                                        <p:attrNameLst>
                                          <p:attrName>r</p:attrName>
                                        </p:attrNameLst>
                                      </p:cBhvr>
                                    </p:animRot>
                                    <p:animRot by="-1500000">
                                      <p:cBhvr>
                                        <p:cTn id="14" dur="125" fill="hold">
                                          <p:stCondLst>
                                            <p:cond delay="125"/>
                                          </p:stCondLst>
                                        </p:cTn>
                                        <p:tgtEl>
                                          <p:spTgt spid="6">
                                            <p:txEl>
                                              <p:pRg st="2" end="2"/>
                                            </p:txEl>
                                          </p:spTgt>
                                        </p:tgtEl>
                                        <p:attrNameLst>
                                          <p:attrName>r</p:attrName>
                                        </p:attrNameLst>
                                      </p:cBhvr>
                                    </p:animRot>
                                    <p:animRot by="-1500000">
                                      <p:cBhvr>
                                        <p:cTn id="15" dur="125" fill="hold">
                                          <p:stCondLst>
                                            <p:cond delay="250"/>
                                          </p:stCondLst>
                                        </p:cTn>
                                        <p:tgtEl>
                                          <p:spTgt spid="6">
                                            <p:txEl>
                                              <p:pRg st="2" end="2"/>
                                            </p:txEl>
                                          </p:spTgt>
                                        </p:tgtEl>
                                        <p:attrNameLst>
                                          <p:attrName>r</p:attrName>
                                        </p:attrNameLst>
                                      </p:cBhvr>
                                    </p:animRot>
                                    <p:animRot by="1500000">
                                      <p:cBhvr>
                                        <p:cTn id="16" dur="125" fill="hold">
                                          <p:stCondLst>
                                            <p:cond delay="375"/>
                                          </p:stCondLst>
                                        </p:cTn>
                                        <p:tgtEl>
                                          <p:spTgt spid="6">
                                            <p:txEl>
                                              <p:pRg st="2" end="2"/>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6">
                                            <p:txEl>
                                              <p:pRg st="4" end="4"/>
                                            </p:txEl>
                                          </p:spTgt>
                                        </p:tgtEl>
                                        <p:attrNameLst>
                                          <p:attrName>ppt_x</p:attrName>
                                          <p:attrName>ppt_y</p:attrName>
                                        </p:attrNameLst>
                                      </p:cBhvr>
                                    </p:animMotion>
                                    <p:animRot by="1500000">
                                      <p:cBhvr>
                                        <p:cTn id="19" dur="125" fill="hold">
                                          <p:stCondLst>
                                            <p:cond delay="0"/>
                                          </p:stCondLst>
                                        </p:cTn>
                                        <p:tgtEl>
                                          <p:spTgt spid="6">
                                            <p:txEl>
                                              <p:pRg st="4" end="4"/>
                                            </p:txEl>
                                          </p:spTgt>
                                        </p:tgtEl>
                                        <p:attrNameLst>
                                          <p:attrName>r</p:attrName>
                                        </p:attrNameLst>
                                      </p:cBhvr>
                                    </p:animRot>
                                    <p:animRot by="-1500000">
                                      <p:cBhvr>
                                        <p:cTn id="20" dur="125" fill="hold">
                                          <p:stCondLst>
                                            <p:cond delay="125"/>
                                          </p:stCondLst>
                                        </p:cTn>
                                        <p:tgtEl>
                                          <p:spTgt spid="6">
                                            <p:txEl>
                                              <p:pRg st="4" end="4"/>
                                            </p:txEl>
                                          </p:spTgt>
                                        </p:tgtEl>
                                        <p:attrNameLst>
                                          <p:attrName>r</p:attrName>
                                        </p:attrNameLst>
                                      </p:cBhvr>
                                    </p:animRot>
                                    <p:animRot by="-1500000">
                                      <p:cBhvr>
                                        <p:cTn id="21" dur="125" fill="hold">
                                          <p:stCondLst>
                                            <p:cond delay="250"/>
                                          </p:stCondLst>
                                        </p:cTn>
                                        <p:tgtEl>
                                          <p:spTgt spid="6">
                                            <p:txEl>
                                              <p:pRg st="4" end="4"/>
                                            </p:txEl>
                                          </p:spTgt>
                                        </p:tgtEl>
                                        <p:attrNameLst>
                                          <p:attrName>r</p:attrName>
                                        </p:attrNameLst>
                                      </p:cBhvr>
                                    </p:animRot>
                                    <p:animRot by="1500000">
                                      <p:cBhvr>
                                        <p:cTn id="22" dur="125" fill="hold">
                                          <p:stCondLst>
                                            <p:cond delay="375"/>
                                          </p:stCondLst>
                                        </p:cTn>
                                        <p:tgtEl>
                                          <p:spTgt spid="6">
                                            <p:txEl>
                                              <p:pRg st="4" end="4"/>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6">
                                            <p:txEl>
                                              <p:pRg st="6" end="6"/>
                                            </p:txEl>
                                          </p:spTgt>
                                        </p:tgtEl>
                                        <p:attrNameLst>
                                          <p:attrName>ppt_x</p:attrName>
                                          <p:attrName>ppt_y</p:attrName>
                                        </p:attrNameLst>
                                      </p:cBhvr>
                                    </p:animMotion>
                                    <p:animRot by="1500000">
                                      <p:cBhvr>
                                        <p:cTn id="25" dur="125" fill="hold">
                                          <p:stCondLst>
                                            <p:cond delay="0"/>
                                          </p:stCondLst>
                                        </p:cTn>
                                        <p:tgtEl>
                                          <p:spTgt spid="6">
                                            <p:txEl>
                                              <p:pRg st="6" end="6"/>
                                            </p:txEl>
                                          </p:spTgt>
                                        </p:tgtEl>
                                        <p:attrNameLst>
                                          <p:attrName>r</p:attrName>
                                        </p:attrNameLst>
                                      </p:cBhvr>
                                    </p:animRot>
                                    <p:animRot by="-1500000">
                                      <p:cBhvr>
                                        <p:cTn id="26" dur="125" fill="hold">
                                          <p:stCondLst>
                                            <p:cond delay="125"/>
                                          </p:stCondLst>
                                        </p:cTn>
                                        <p:tgtEl>
                                          <p:spTgt spid="6">
                                            <p:txEl>
                                              <p:pRg st="6" end="6"/>
                                            </p:txEl>
                                          </p:spTgt>
                                        </p:tgtEl>
                                        <p:attrNameLst>
                                          <p:attrName>r</p:attrName>
                                        </p:attrNameLst>
                                      </p:cBhvr>
                                    </p:animRot>
                                    <p:animRot by="-1500000">
                                      <p:cBhvr>
                                        <p:cTn id="27" dur="125" fill="hold">
                                          <p:stCondLst>
                                            <p:cond delay="250"/>
                                          </p:stCondLst>
                                        </p:cTn>
                                        <p:tgtEl>
                                          <p:spTgt spid="6">
                                            <p:txEl>
                                              <p:pRg st="6" end="6"/>
                                            </p:txEl>
                                          </p:spTgt>
                                        </p:tgtEl>
                                        <p:attrNameLst>
                                          <p:attrName>r</p:attrName>
                                        </p:attrNameLst>
                                      </p:cBhvr>
                                    </p:animRot>
                                    <p:animRot by="1500000">
                                      <p:cBhvr>
                                        <p:cTn id="28" dur="125" fill="hold">
                                          <p:stCondLst>
                                            <p:cond delay="375"/>
                                          </p:stCondLst>
                                        </p:cTn>
                                        <p:tgtEl>
                                          <p:spTgt spid="6">
                                            <p:txEl>
                                              <p:pRg st="6" end="6"/>
                                            </p:txEl>
                                          </p:spTgt>
                                        </p:tgtEl>
                                        <p:attrNameLst>
                                          <p:attrName>r</p:attrName>
                                        </p:attrNameLst>
                                      </p:cBhvr>
                                    </p:animRot>
                                  </p:childTnLst>
                                </p:cTn>
                              </p:par>
                              <p:par>
                                <p:cTn id="29" presetID="34" presetClass="emph" presetSubtype="0" fill="hold"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6">
                                            <p:txEl>
                                              <p:pRg st="8" end="8"/>
                                            </p:txEl>
                                          </p:spTgt>
                                        </p:tgtEl>
                                        <p:attrNameLst>
                                          <p:attrName>ppt_x</p:attrName>
                                          <p:attrName>ppt_y</p:attrName>
                                        </p:attrNameLst>
                                      </p:cBhvr>
                                    </p:animMotion>
                                    <p:animRot by="1500000">
                                      <p:cBhvr>
                                        <p:cTn id="31" dur="125" fill="hold">
                                          <p:stCondLst>
                                            <p:cond delay="0"/>
                                          </p:stCondLst>
                                        </p:cTn>
                                        <p:tgtEl>
                                          <p:spTgt spid="6">
                                            <p:txEl>
                                              <p:pRg st="8" end="8"/>
                                            </p:txEl>
                                          </p:spTgt>
                                        </p:tgtEl>
                                        <p:attrNameLst>
                                          <p:attrName>r</p:attrName>
                                        </p:attrNameLst>
                                      </p:cBhvr>
                                    </p:animRot>
                                    <p:animRot by="-1500000">
                                      <p:cBhvr>
                                        <p:cTn id="32" dur="125" fill="hold">
                                          <p:stCondLst>
                                            <p:cond delay="125"/>
                                          </p:stCondLst>
                                        </p:cTn>
                                        <p:tgtEl>
                                          <p:spTgt spid="6">
                                            <p:txEl>
                                              <p:pRg st="8" end="8"/>
                                            </p:txEl>
                                          </p:spTgt>
                                        </p:tgtEl>
                                        <p:attrNameLst>
                                          <p:attrName>r</p:attrName>
                                        </p:attrNameLst>
                                      </p:cBhvr>
                                    </p:animRot>
                                    <p:animRot by="-1500000">
                                      <p:cBhvr>
                                        <p:cTn id="33" dur="125" fill="hold">
                                          <p:stCondLst>
                                            <p:cond delay="250"/>
                                          </p:stCondLst>
                                        </p:cTn>
                                        <p:tgtEl>
                                          <p:spTgt spid="6">
                                            <p:txEl>
                                              <p:pRg st="8" end="8"/>
                                            </p:txEl>
                                          </p:spTgt>
                                        </p:tgtEl>
                                        <p:attrNameLst>
                                          <p:attrName>r</p:attrName>
                                        </p:attrNameLst>
                                      </p:cBhvr>
                                    </p:animRot>
                                    <p:animRot by="1500000">
                                      <p:cBhvr>
                                        <p:cTn id="34" dur="125" fill="hold">
                                          <p:stCondLst>
                                            <p:cond delay="375"/>
                                          </p:stCondLst>
                                        </p:cTn>
                                        <p:tgtEl>
                                          <p:spTgt spid="6">
                                            <p:txEl>
                                              <p:pRg st="8" end="8"/>
                                            </p:txEl>
                                          </p:spTgt>
                                        </p:tgtEl>
                                        <p:attrNameLst>
                                          <p:attrName>r</p:attrName>
                                        </p:attrNameLst>
                                      </p:cBhvr>
                                    </p:animRot>
                                  </p:childTnLst>
                                </p:cTn>
                              </p:par>
                              <p:par>
                                <p:cTn id="35" presetID="34" presetClass="emph" presetSubtype="0" fill="hold" nodeType="with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6">
                                            <p:txEl>
                                              <p:pRg st="10" end="10"/>
                                            </p:txEl>
                                          </p:spTgt>
                                        </p:tgtEl>
                                        <p:attrNameLst>
                                          <p:attrName>ppt_x</p:attrName>
                                          <p:attrName>ppt_y</p:attrName>
                                        </p:attrNameLst>
                                      </p:cBhvr>
                                    </p:animMotion>
                                    <p:animRot by="1500000">
                                      <p:cBhvr>
                                        <p:cTn id="37" dur="125" fill="hold">
                                          <p:stCondLst>
                                            <p:cond delay="0"/>
                                          </p:stCondLst>
                                        </p:cTn>
                                        <p:tgtEl>
                                          <p:spTgt spid="6">
                                            <p:txEl>
                                              <p:pRg st="10" end="10"/>
                                            </p:txEl>
                                          </p:spTgt>
                                        </p:tgtEl>
                                        <p:attrNameLst>
                                          <p:attrName>r</p:attrName>
                                        </p:attrNameLst>
                                      </p:cBhvr>
                                    </p:animRot>
                                    <p:animRot by="-1500000">
                                      <p:cBhvr>
                                        <p:cTn id="38" dur="125" fill="hold">
                                          <p:stCondLst>
                                            <p:cond delay="125"/>
                                          </p:stCondLst>
                                        </p:cTn>
                                        <p:tgtEl>
                                          <p:spTgt spid="6">
                                            <p:txEl>
                                              <p:pRg st="10" end="10"/>
                                            </p:txEl>
                                          </p:spTgt>
                                        </p:tgtEl>
                                        <p:attrNameLst>
                                          <p:attrName>r</p:attrName>
                                        </p:attrNameLst>
                                      </p:cBhvr>
                                    </p:animRot>
                                    <p:animRot by="-1500000">
                                      <p:cBhvr>
                                        <p:cTn id="39" dur="125" fill="hold">
                                          <p:stCondLst>
                                            <p:cond delay="250"/>
                                          </p:stCondLst>
                                        </p:cTn>
                                        <p:tgtEl>
                                          <p:spTgt spid="6">
                                            <p:txEl>
                                              <p:pRg st="10" end="10"/>
                                            </p:txEl>
                                          </p:spTgt>
                                        </p:tgtEl>
                                        <p:attrNameLst>
                                          <p:attrName>r</p:attrName>
                                        </p:attrNameLst>
                                      </p:cBhvr>
                                    </p:animRot>
                                    <p:animRot by="1500000">
                                      <p:cBhvr>
                                        <p:cTn id="40" dur="125" fill="hold">
                                          <p:stCondLst>
                                            <p:cond delay="375"/>
                                          </p:stCondLst>
                                        </p:cTn>
                                        <p:tgtEl>
                                          <p:spTgt spid="6">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F38FB82-3536-4150-9789-B11B964BBEA7}"/>
              </a:ext>
            </a:extLst>
          </p:cNvPr>
          <p:cNvSpPr txBox="1"/>
          <p:nvPr/>
        </p:nvSpPr>
        <p:spPr>
          <a:xfrm>
            <a:off x="5088834" y="609600"/>
            <a:ext cx="6679095" cy="5909310"/>
          </a:xfrm>
          <a:prstGeom prst="rect">
            <a:avLst/>
          </a:prstGeom>
          <a:noFill/>
        </p:spPr>
        <p:txBody>
          <a:bodyPr wrap="square" rtlCol="0">
            <a:spAutoFit/>
          </a:bodyPr>
          <a:lstStyle/>
          <a:p>
            <a:pPr algn="ctr"/>
            <a:r>
              <a:rPr lang="es-ES" dirty="0">
                <a:solidFill>
                  <a:srgbClr val="FF0000"/>
                </a:solidFill>
              </a:rPr>
              <a:t>Quien soy yo</a:t>
            </a:r>
          </a:p>
          <a:p>
            <a:r>
              <a:rPr lang="es-ES" dirty="0"/>
              <a:t>Bueno esa es una buena pegunta en realidad quien soy yo en pocos términos yo diría que soy una persona que estoy haciendo un proceso de reducación debido a mis comportamientos también soy una persona muy extrovertida que en varios casos soy muy impulsivo que no pienso para actuar soy una persona  que le gusta mucho lo teórico que también le gusta responder con argumentos .</a:t>
            </a:r>
          </a:p>
          <a:p>
            <a:endParaRPr lang="es-ES" dirty="0"/>
          </a:p>
          <a:p>
            <a:pPr algn="ctr"/>
            <a:r>
              <a:rPr lang="es-ES" dirty="0">
                <a:solidFill>
                  <a:srgbClr val="FF0000"/>
                </a:solidFill>
              </a:rPr>
              <a:t>Por que no se quien soy</a:t>
            </a:r>
          </a:p>
          <a:p>
            <a:r>
              <a:rPr lang="es-ES" dirty="0"/>
              <a:t>Bueno esa también es una buena pregunta y la respuesta también es muy sencilla primero que todo es por que nosotros no nos  conocemos bien por que nuestras familias a nosotros tampoco nos inculcan todos los valores </a:t>
            </a:r>
          </a:p>
          <a:p>
            <a:r>
              <a:rPr lang="es-ES" dirty="0"/>
              <a:t>Por que los padres de hoy en día soy muy permisivos y nos dejan hacer todo lo que nos daba la gana y no teníamos tiempo de pensar en nosotros  mismos  como cuales son nuestras cualidades y efectos  y tampoco pensábamos como un pensamiento diferente y toda vía tenemos conductas infantilizadas esa es mi respuesta </a:t>
            </a:r>
          </a:p>
        </p:txBody>
      </p:sp>
      <p:pic>
        <p:nvPicPr>
          <p:cNvPr id="6" name="Imagen 5">
            <a:extLst>
              <a:ext uri="{FF2B5EF4-FFF2-40B4-BE49-F238E27FC236}">
                <a16:creationId xmlns:a16="http://schemas.microsoft.com/office/drawing/2014/main" id="{49D24D1A-524B-494E-A10F-17E87CFEA697}"/>
              </a:ext>
            </a:extLst>
          </p:cNvPr>
          <p:cNvPicPr>
            <a:picLocks noChangeAspect="1"/>
          </p:cNvPicPr>
          <p:nvPr/>
        </p:nvPicPr>
        <p:blipFill>
          <a:blip r:embed="rId2"/>
          <a:stretch>
            <a:fillRect/>
          </a:stretch>
        </p:blipFill>
        <p:spPr>
          <a:xfrm>
            <a:off x="238540" y="824416"/>
            <a:ext cx="4664763" cy="3456036"/>
          </a:xfrm>
          <a:prstGeom prst="rect">
            <a:avLst/>
          </a:prstGeom>
        </p:spPr>
      </p:pic>
    </p:spTree>
    <p:extLst>
      <p:ext uri="{BB962C8B-B14F-4D97-AF65-F5344CB8AC3E}">
        <p14:creationId xmlns:p14="http://schemas.microsoft.com/office/powerpoint/2010/main" val="19398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CBDAB28-819E-474E-8B46-EE5E68102C7D}"/>
              </a:ext>
            </a:extLst>
          </p:cNvPr>
          <p:cNvSpPr txBox="1"/>
          <p:nvPr/>
        </p:nvSpPr>
        <p:spPr>
          <a:xfrm>
            <a:off x="6957391" y="331304"/>
            <a:ext cx="4943061" cy="2862322"/>
          </a:xfrm>
          <a:prstGeom prst="rect">
            <a:avLst/>
          </a:prstGeom>
          <a:noFill/>
        </p:spPr>
        <p:txBody>
          <a:bodyPr wrap="square" rtlCol="0">
            <a:spAutoFit/>
          </a:bodyPr>
          <a:lstStyle/>
          <a:p>
            <a:pPr algn="ctr"/>
            <a:r>
              <a:rPr lang="es-ES" dirty="0">
                <a:solidFill>
                  <a:srgbClr val="FF0000"/>
                </a:solidFill>
              </a:rPr>
              <a:t>Por que nos enamoramos </a:t>
            </a:r>
          </a:p>
          <a:p>
            <a:r>
              <a:rPr lang="es-ES" dirty="0"/>
              <a:t>Nos enamoramos cuando nace un gusto por una persona  y a su vez nace un sentimiento, muchas veces nos preguntamos  </a:t>
            </a:r>
          </a:p>
          <a:p>
            <a:r>
              <a:rPr lang="es-ES" dirty="0"/>
              <a:t>Cuando o en que momento sucedió, pero es así es algo que simplemente sucede, que no lo vemos pero lo sentimos volviéndose una necesidad el tener al lado a esa persona a la cual amamos </a:t>
            </a:r>
            <a:endParaRPr lang="es-CO" dirty="0"/>
          </a:p>
        </p:txBody>
      </p:sp>
      <p:pic>
        <p:nvPicPr>
          <p:cNvPr id="6" name="Imagen 5">
            <a:extLst>
              <a:ext uri="{FF2B5EF4-FFF2-40B4-BE49-F238E27FC236}">
                <a16:creationId xmlns:a16="http://schemas.microsoft.com/office/drawing/2014/main" id="{DE8C67F2-B3F5-4C21-B4B7-E04F617DF90E}"/>
              </a:ext>
            </a:extLst>
          </p:cNvPr>
          <p:cNvPicPr>
            <a:picLocks noChangeAspect="1"/>
          </p:cNvPicPr>
          <p:nvPr/>
        </p:nvPicPr>
        <p:blipFill>
          <a:blip r:embed="rId2"/>
          <a:stretch>
            <a:fillRect/>
          </a:stretch>
        </p:blipFill>
        <p:spPr>
          <a:xfrm>
            <a:off x="967409" y="153154"/>
            <a:ext cx="3856381" cy="4339331"/>
          </a:xfrm>
          <a:prstGeom prst="rect">
            <a:avLst/>
          </a:prstGeom>
        </p:spPr>
      </p:pic>
    </p:spTree>
    <p:extLst>
      <p:ext uri="{BB962C8B-B14F-4D97-AF65-F5344CB8AC3E}">
        <p14:creationId xmlns:p14="http://schemas.microsoft.com/office/powerpoint/2010/main" val="344181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BrushVTI">
  <a:themeElements>
    <a:clrScheme name="AnalogousFromDarkSeedLeftStep">
      <a:dk1>
        <a:srgbClr val="000000"/>
      </a:dk1>
      <a:lt1>
        <a:srgbClr val="FFFFFF"/>
      </a:lt1>
      <a:dk2>
        <a:srgbClr val="261A2E"/>
      </a:dk2>
      <a:lt2>
        <a:srgbClr val="F0F3F3"/>
      </a:lt2>
      <a:accent1>
        <a:srgbClr val="C34D5F"/>
      </a:accent1>
      <a:accent2>
        <a:srgbClr val="B13B7F"/>
      </a:accent2>
      <a:accent3>
        <a:srgbClr val="C34DC2"/>
      </a:accent3>
      <a:accent4>
        <a:srgbClr val="813BB1"/>
      </a:accent4>
      <a:accent5>
        <a:srgbClr val="614DC3"/>
      </a:accent5>
      <a:accent6>
        <a:srgbClr val="3B57B1"/>
      </a:accent6>
      <a:hlink>
        <a:srgbClr val="7A52C5"/>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60</TotalTime>
  <Words>258</Words>
  <Application>Microsoft Office PowerPoint</Application>
  <PresentationFormat>Panorámica</PresentationFormat>
  <Paragraphs>21</Paragraphs>
  <Slides>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vt:i4>
      </vt:variant>
    </vt:vector>
  </HeadingPairs>
  <TitlesOfParts>
    <vt:vector size="6" baseType="lpstr">
      <vt:lpstr>Arial</vt:lpstr>
      <vt:lpstr>Century Gothic</vt:lpstr>
      <vt:lpstr>BrushVTI</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MATEO PARRA</dc:creator>
  <cp:lastModifiedBy>JUAN MATEO PARRA</cp:lastModifiedBy>
  <cp:revision>7</cp:revision>
  <dcterms:created xsi:type="dcterms:W3CDTF">2021-02-16T13:18:22Z</dcterms:created>
  <dcterms:modified xsi:type="dcterms:W3CDTF">2021-02-16T14:19:10Z</dcterms:modified>
</cp:coreProperties>
</file>