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7" r:id="rId2"/>
    <p:sldId id="258" r:id="rId3"/>
    <p:sldId id="259" r:id="rId4"/>
    <p:sldId id="260" r:id="rId5"/>
    <p:sldId id="261"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857F9AE-7C78-4BBF-A636-1995EBB39460}" type="datetimeFigureOut">
              <a:rPr lang="es-CO" smtClean="0"/>
              <a:t>12/03/2021</a:t>
            </a:fld>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79965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57F9AE-7C78-4BBF-A636-1995EBB39460}" type="datetimeFigureOut">
              <a:rPr lang="es-CO" smtClean="0"/>
              <a:t>12/03/2021</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394641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57F9AE-7C78-4BBF-A636-1995EBB39460}" type="datetimeFigureOut">
              <a:rPr lang="es-CO" smtClean="0"/>
              <a:t>12/03/2021</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EB81EE-093E-4388-8578-534E4F1C3120}"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618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857F9AE-7C78-4BBF-A636-1995EBB39460}" type="datetimeFigureOut">
              <a:rPr lang="es-CO" smtClean="0"/>
              <a:t>12/03/2021</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2608380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857F9AE-7C78-4BBF-A636-1995EBB39460}" type="datetimeFigureOut">
              <a:rPr lang="es-CO" smtClean="0"/>
              <a:t>12/03/2021</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EB81EE-093E-4388-8578-534E4F1C3120}"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784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857F9AE-7C78-4BBF-A636-1995EBB39460}" type="datetimeFigureOut">
              <a:rPr lang="es-CO" smtClean="0"/>
              <a:t>12/03/2021</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342898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7F9AE-7C78-4BBF-A636-1995EBB39460}" type="datetimeFigureOut">
              <a:rPr lang="es-CO" smtClean="0"/>
              <a:t>12/03/2021</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208568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7F9AE-7C78-4BBF-A636-1995EBB39460}" type="datetimeFigureOut">
              <a:rPr lang="es-CO" smtClean="0"/>
              <a:t>12/03/2021</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201960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57F9AE-7C78-4BBF-A636-1995EBB39460}" type="datetimeFigureOut">
              <a:rPr lang="es-CO" smtClean="0"/>
              <a:t>12/03/2021</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95237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57F9AE-7C78-4BBF-A636-1995EBB39460}" type="datetimeFigureOut">
              <a:rPr lang="es-CO" smtClean="0"/>
              <a:t>12/03/2021</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193309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857F9AE-7C78-4BBF-A636-1995EBB39460}" type="datetimeFigureOut">
              <a:rPr lang="es-CO" smtClean="0"/>
              <a:t>12/03/2021</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422159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857F9AE-7C78-4BBF-A636-1995EBB39460}" type="datetimeFigureOut">
              <a:rPr lang="es-CO" smtClean="0"/>
              <a:t>12/03/2021</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231321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857F9AE-7C78-4BBF-A636-1995EBB39460}" type="datetimeFigureOut">
              <a:rPr lang="es-CO" smtClean="0"/>
              <a:t>12/03/2021</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388237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7F9AE-7C78-4BBF-A636-1995EBB39460}" type="datetimeFigureOut">
              <a:rPr lang="es-CO" smtClean="0"/>
              <a:t>12/03/2021</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108301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57F9AE-7C78-4BBF-A636-1995EBB39460}" type="datetimeFigureOut">
              <a:rPr lang="es-CO" smtClean="0"/>
              <a:t>12/03/2021</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301704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57F9AE-7C78-4BBF-A636-1995EBB39460}" type="datetimeFigureOut">
              <a:rPr lang="es-CO" smtClean="0"/>
              <a:t>12/03/2021</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EB81EE-093E-4388-8578-534E4F1C3120}" type="slidenum">
              <a:rPr lang="es-CO" smtClean="0"/>
              <a:t>‹Nº›</a:t>
            </a:fld>
            <a:endParaRPr lang="es-CO"/>
          </a:p>
        </p:txBody>
      </p:sp>
    </p:spTree>
    <p:extLst>
      <p:ext uri="{BB962C8B-B14F-4D97-AF65-F5344CB8AC3E}">
        <p14:creationId xmlns:p14="http://schemas.microsoft.com/office/powerpoint/2010/main" val="91651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57F9AE-7C78-4BBF-A636-1995EBB39460}" type="datetimeFigureOut">
              <a:rPr lang="es-CO" smtClean="0"/>
              <a:t>12/03/2021</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EB81EE-093E-4388-8578-534E4F1C3120}" type="slidenum">
              <a:rPr lang="es-CO" smtClean="0"/>
              <a:t>‹Nº›</a:t>
            </a:fld>
            <a:endParaRPr lang="es-CO"/>
          </a:p>
        </p:txBody>
      </p:sp>
    </p:spTree>
    <p:extLst>
      <p:ext uri="{BB962C8B-B14F-4D97-AF65-F5344CB8AC3E}">
        <p14:creationId xmlns:p14="http://schemas.microsoft.com/office/powerpoint/2010/main" val="32378083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5876" y="1700011"/>
            <a:ext cx="9556124" cy="1569660"/>
          </a:xfrm>
          <a:prstGeom prst="rect">
            <a:avLst/>
          </a:prstGeom>
          <a:noFill/>
        </p:spPr>
        <p:txBody>
          <a:bodyPr wrap="square" rtlCol="0">
            <a:spAutoFit/>
          </a:bodyPr>
          <a:lstStyle/>
          <a:p>
            <a:r>
              <a:rPr lang="es-CO" dirty="0" smtClean="0"/>
              <a:t>                            </a:t>
            </a:r>
            <a:r>
              <a:rPr lang="es-CO" sz="9600" dirty="0" smtClean="0">
                <a:solidFill>
                  <a:srgbClr val="FF0000"/>
                </a:solidFill>
              </a:rPr>
              <a:t>futbol </a:t>
            </a:r>
          </a:p>
        </p:txBody>
      </p:sp>
      <p:pic>
        <p:nvPicPr>
          <p:cNvPr id="3" name="Imagen 2"/>
          <p:cNvPicPr>
            <a:picLocks noChangeAspect="1"/>
          </p:cNvPicPr>
          <p:nvPr/>
        </p:nvPicPr>
        <p:blipFill>
          <a:blip r:embed="rId2"/>
          <a:stretch>
            <a:fillRect/>
          </a:stretch>
        </p:blipFill>
        <p:spPr>
          <a:xfrm>
            <a:off x="8375855" y="1316730"/>
            <a:ext cx="3215131" cy="1952941"/>
          </a:xfrm>
          <a:prstGeom prst="rect">
            <a:avLst/>
          </a:prstGeom>
        </p:spPr>
      </p:pic>
      <p:pic>
        <p:nvPicPr>
          <p:cNvPr id="4" name="Imagen 3"/>
          <p:cNvPicPr>
            <a:picLocks noChangeAspect="1"/>
          </p:cNvPicPr>
          <p:nvPr/>
        </p:nvPicPr>
        <p:blipFill>
          <a:blip r:embed="rId3"/>
          <a:stretch>
            <a:fillRect/>
          </a:stretch>
        </p:blipFill>
        <p:spPr>
          <a:xfrm>
            <a:off x="2033251" y="3907262"/>
            <a:ext cx="3916787" cy="2249506"/>
          </a:xfrm>
          <a:prstGeom prst="rect">
            <a:avLst/>
          </a:prstGeom>
        </p:spPr>
      </p:pic>
    </p:spTree>
    <p:extLst>
      <p:ext uri="{BB962C8B-B14F-4D97-AF65-F5344CB8AC3E}">
        <p14:creationId xmlns:p14="http://schemas.microsoft.com/office/powerpoint/2010/main" val="45478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64417" y="1159099"/>
            <a:ext cx="6761408" cy="2308324"/>
          </a:xfrm>
          <a:prstGeom prst="rect">
            <a:avLst/>
          </a:prstGeom>
          <a:noFill/>
        </p:spPr>
        <p:txBody>
          <a:bodyPr wrap="square" rtlCol="0">
            <a:spAutoFit/>
          </a:bodyPr>
          <a:lstStyle/>
          <a:p>
            <a:r>
              <a:rPr lang="es-CO" dirty="0" smtClean="0"/>
              <a:t>Historia del futbol</a:t>
            </a:r>
          </a:p>
          <a:p>
            <a:endParaRPr lang="es-CO" dirty="0"/>
          </a:p>
          <a:p>
            <a:r>
              <a:rPr lang="es-CO" dirty="0"/>
              <a:t>La historia del fútbol o historia del balompié se considera a partir de 1863, año de fundación de la Asociación Inglesa de Fútbol, aunque en sus orígenes, al igual que los demás códigos de fútbol, se remontan varios siglos en el pasado, particularmente en las islas británicas durante la Edad Media.</a:t>
            </a:r>
          </a:p>
        </p:txBody>
      </p:sp>
    </p:spTree>
    <p:extLst>
      <p:ext uri="{BB962C8B-B14F-4D97-AF65-F5344CB8AC3E}">
        <p14:creationId xmlns:p14="http://schemas.microsoft.com/office/powerpoint/2010/main" val="368443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33352" y="965915"/>
            <a:ext cx="6284890" cy="369332"/>
          </a:xfrm>
          <a:prstGeom prst="rect">
            <a:avLst/>
          </a:prstGeom>
          <a:noFill/>
        </p:spPr>
        <p:txBody>
          <a:bodyPr wrap="square" rtlCol="0">
            <a:spAutoFit/>
          </a:bodyPr>
          <a:lstStyle/>
          <a:p>
            <a:r>
              <a:rPr lang="es-CO" dirty="0" smtClean="0"/>
              <a:t>Imágenes de la historia del futbol</a:t>
            </a:r>
            <a:endParaRPr lang="es-CO" dirty="0"/>
          </a:p>
        </p:txBody>
      </p:sp>
      <p:pic>
        <p:nvPicPr>
          <p:cNvPr id="3" name="Imagen 2"/>
          <p:cNvPicPr>
            <a:picLocks noChangeAspect="1"/>
          </p:cNvPicPr>
          <p:nvPr/>
        </p:nvPicPr>
        <p:blipFill>
          <a:blip r:embed="rId2"/>
          <a:stretch>
            <a:fillRect/>
          </a:stretch>
        </p:blipFill>
        <p:spPr>
          <a:xfrm>
            <a:off x="6913808" y="2079335"/>
            <a:ext cx="4392904" cy="2196452"/>
          </a:xfrm>
          <a:prstGeom prst="rect">
            <a:avLst/>
          </a:prstGeom>
        </p:spPr>
      </p:pic>
      <p:pic>
        <p:nvPicPr>
          <p:cNvPr id="4" name="Imagen 3"/>
          <p:cNvPicPr>
            <a:picLocks noChangeAspect="1"/>
          </p:cNvPicPr>
          <p:nvPr/>
        </p:nvPicPr>
        <p:blipFill>
          <a:blip r:embed="rId3"/>
          <a:stretch>
            <a:fillRect/>
          </a:stretch>
        </p:blipFill>
        <p:spPr>
          <a:xfrm>
            <a:off x="2325239" y="2887886"/>
            <a:ext cx="4208153" cy="2276542"/>
          </a:xfrm>
          <a:prstGeom prst="rect">
            <a:avLst/>
          </a:prstGeom>
        </p:spPr>
      </p:pic>
    </p:spTree>
    <p:extLst>
      <p:ext uri="{BB962C8B-B14F-4D97-AF65-F5344CB8AC3E}">
        <p14:creationId xmlns:p14="http://schemas.microsoft.com/office/powerpoint/2010/main" val="232583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880574" y="1971608"/>
            <a:ext cx="6096000" cy="4048125"/>
          </a:xfrm>
          <a:prstGeom prst="rect">
            <a:avLst/>
          </a:prstGeom>
        </p:spPr>
      </p:pic>
      <p:sp>
        <p:nvSpPr>
          <p:cNvPr id="4" name="CuadroTexto 3"/>
          <p:cNvSpPr txBox="1"/>
          <p:nvPr/>
        </p:nvSpPr>
        <p:spPr>
          <a:xfrm>
            <a:off x="4700789" y="463639"/>
            <a:ext cx="2936383" cy="369332"/>
          </a:xfrm>
          <a:prstGeom prst="rect">
            <a:avLst/>
          </a:prstGeom>
          <a:noFill/>
        </p:spPr>
        <p:txBody>
          <a:bodyPr wrap="square" rtlCol="0">
            <a:spAutoFit/>
          </a:bodyPr>
          <a:lstStyle/>
          <a:p>
            <a:r>
              <a:rPr lang="es-CO" dirty="0" smtClean="0"/>
              <a:t>Cancha de futbol</a:t>
            </a:r>
            <a:endParaRPr lang="es-CO" dirty="0"/>
          </a:p>
        </p:txBody>
      </p:sp>
    </p:spTree>
    <p:extLst>
      <p:ext uri="{BB962C8B-B14F-4D97-AF65-F5344CB8AC3E}">
        <p14:creationId xmlns:p14="http://schemas.microsoft.com/office/powerpoint/2010/main" val="61077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59876" y="592428"/>
            <a:ext cx="4778062" cy="369332"/>
          </a:xfrm>
          <a:prstGeom prst="rect">
            <a:avLst/>
          </a:prstGeom>
          <a:noFill/>
        </p:spPr>
        <p:txBody>
          <a:bodyPr wrap="square" rtlCol="0">
            <a:spAutoFit/>
          </a:bodyPr>
          <a:lstStyle/>
          <a:p>
            <a:r>
              <a:rPr lang="es-CO" dirty="0" smtClean="0"/>
              <a:t>Medidas de la cancha de futbol</a:t>
            </a:r>
            <a:endParaRPr lang="es-CO" dirty="0"/>
          </a:p>
        </p:txBody>
      </p:sp>
      <p:pic>
        <p:nvPicPr>
          <p:cNvPr id="3" name="Imagen 2"/>
          <p:cNvPicPr>
            <a:picLocks noChangeAspect="1"/>
          </p:cNvPicPr>
          <p:nvPr/>
        </p:nvPicPr>
        <p:blipFill>
          <a:blip r:embed="rId2"/>
          <a:stretch>
            <a:fillRect/>
          </a:stretch>
        </p:blipFill>
        <p:spPr>
          <a:xfrm>
            <a:off x="3747752" y="2210269"/>
            <a:ext cx="3901762" cy="2822866"/>
          </a:xfrm>
          <a:prstGeom prst="rect">
            <a:avLst/>
          </a:prstGeom>
        </p:spPr>
      </p:pic>
    </p:spTree>
    <p:extLst>
      <p:ext uri="{BB962C8B-B14F-4D97-AF65-F5344CB8AC3E}">
        <p14:creationId xmlns:p14="http://schemas.microsoft.com/office/powerpoint/2010/main" val="1973828642"/>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TotalTime>
  <Words>77</Words>
  <Application>Microsoft Office PowerPoint</Application>
  <PresentationFormat>Panorámica</PresentationFormat>
  <Paragraphs>7</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Century Gothic</vt:lpstr>
      <vt:lpstr>Wingdings 3</vt:lpstr>
      <vt:lpstr>Espiral</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dc:creator>
  <cp:lastModifiedBy>ANGIE</cp:lastModifiedBy>
  <cp:revision>4</cp:revision>
  <dcterms:created xsi:type="dcterms:W3CDTF">2021-03-12T09:22:59Z</dcterms:created>
  <dcterms:modified xsi:type="dcterms:W3CDTF">2021-03-12T09:59:07Z</dcterms:modified>
</cp:coreProperties>
</file>