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hyperlink" Target="https://www.nationalgeographic.com.es/naturaleza/grandes-reportajes/animales-peligro-extincion_12536" TargetMode="Externa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132" y="1788454"/>
            <a:ext cx="7576457" cy="9716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5128" y="2760140"/>
            <a:ext cx="5909523" cy="11265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dirty="0"/>
              <a:t>Animales en peligro de extinción en el mundo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3247362"/>
      </p:ext>
    </p:extLst>
  </p:cSld>
  <p:clrMapOvr>
    <a:masterClrMapping/>
  </p:clrMapOvr>
  <p:transition spd="slow" advTm="1351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39425" y="4322649"/>
            <a:ext cx="8361229" cy="20982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MX" sz="1800" dirty="0"/>
              <a:t>Gorila de montaña.</a:t>
            </a:r>
          </a:p>
          <a:p>
            <a:r>
              <a:rPr lang="es-MX" sz="1800" dirty="0"/>
              <a:t>Oso polar.</a:t>
            </a:r>
          </a:p>
          <a:p>
            <a:r>
              <a:rPr lang="es-MX" sz="1800" dirty="0"/>
              <a:t>Lince ibérico.</a:t>
            </a:r>
          </a:p>
          <a:p>
            <a:r>
              <a:rPr lang="es-MX" sz="1800" dirty="0"/>
              <a:t>Tigre de Sumatra.</a:t>
            </a:r>
          </a:p>
          <a:p>
            <a:r>
              <a:rPr lang="es-MX" sz="1800" dirty="0"/>
              <a:t>Rinoceronte blanco.</a:t>
            </a:r>
          </a:p>
          <a:p>
            <a:r>
              <a:rPr lang="es-MX" sz="1800" dirty="0"/>
              <a:t>Leopardo de las nieves.</a:t>
            </a:r>
          </a:p>
          <a:p>
            <a:r>
              <a:rPr lang="es-MX" sz="1800" dirty="0"/>
              <a:t>Oso panda.</a:t>
            </a:r>
          </a:p>
          <a:p>
            <a:r>
              <a:rPr lang="es-MX" sz="1800" dirty="0"/>
              <a:t>Chimpancé común.</a:t>
            </a:r>
          </a:p>
        </p:txBody>
      </p:sp>
      <p:pic>
        <p:nvPicPr>
          <p:cNvPr id="1026" name="Picture 2" descr="animales en peligro de extinc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72" y="1505495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763264"/>
      </p:ext>
    </p:extLst>
  </p:cSld>
  <p:clrMapOvr>
    <a:masterClrMapping/>
  </p:clrMapOvr>
  <p:transition spd="slow" advTm="802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3584" y="8502153"/>
            <a:ext cx="2673451" cy="6909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10 Consejos para la Protección Animal | Fundación Aqua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91" y="1254987"/>
            <a:ext cx="7754740" cy="436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3306873"/>
      </p:ext>
    </p:extLst>
  </p:cSld>
  <p:clrMapOvr>
    <a:masterClrMapping/>
  </p:clrMapOvr>
  <p:transition spd="slow" advTm="301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258" y="1788454"/>
            <a:ext cx="4848902" cy="18862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22751" y="2401171"/>
            <a:ext cx="8361229" cy="20982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www.nationalgeographic.com.es/naturaleza/grandes-reportajes/animales-peligro-extincion_12536</a:t>
            </a:r>
            <a:endParaRPr lang="en-US" dirty="0" smtClean="0"/>
          </a:p>
          <a:p>
            <a:r>
              <a:rPr lang="es-MX" dirty="0" smtClean="0"/>
              <a:t>Con este  enlace que puse hay puedes averiguar mas cosas de animales </a:t>
            </a:r>
            <a:r>
              <a:rPr lang="es-MX" dirty="0" err="1" smtClean="0"/>
              <a:t>exticion</a:t>
            </a:r>
            <a:r>
              <a:rPr lang="es-MX" dirty="0" smtClean="0"/>
              <a:t> </a:t>
            </a:r>
            <a:endParaRPr lang="en-US" dirty="0"/>
          </a:p>
        </p:txBody>
      </p:sp>
      <p:sp>
        <p:nvSpPr>
          <p:cNvPr id="5" name="Flecha derecha 4"/>
          <p:cNvSpPr/>
          <p:nvPr/>
        </p:nvSpPr>
        <p:spPr>
          <a:xfrm>
            <a:off x="1776549" y="3161211"/>
            <a:ext cx="457200" cy="289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3856969"/>
      </p:ext>
    </p:extLst>
  </p:cSld>
  <p:clrMapOvr>
    <a:masterClrMapping/>
  </p:clrMapOvr>
  <p:transition spd="slow" advTm="645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128" y="1410788"/>
            <a:ext cx="2143125" cy="2143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679" y="1410788"/>
            <a:ext cx="2628900" cy="1743075"/>
          </a:xfrm>
          <a:prstGeom prst="rect">
            <a:avLst/>
          </a:prstGeom>
        </p:spPr>
      </p:pic>
      <p:sp>
        <p:nvSpPr>
          <p:cNvPr id="6" name="AutoShape 2" descr="10 animales en peligro de extinción | Valor Compartido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10 animales en peligro de extinción | Valor Compartido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46665"/>
      </p:ext>
    </p:extLst>
  </p:cSld>
  <p:clrMapOvr>
    <a:masterClrMapping/>
  </p:clrMapOvr>
  <p:transition spd="slow" advTm="126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1.2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14</TotalTime>
  <Words>49</Words>
  <Application>Microsoft Office PowerPoint</Application>
  <PresentationFormat>Panorámica</PresentationFormat>
  <Paragraphs>11</Paragraphs>
  <Slides>5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Franklin Gothic Book</vt:lpstr>
      <vt:lpstr>Crop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2</cp:revision>
  <dcterms:created xsi:type="dcterms:W3CDTF">2021-03-12T13:01:02Z</dcterms:created>
  <dcterms:modified xsi:type="dcterms:W3CDTF">2021-03-12T13:23:54Z</dcterms:modified>
</cp:coreProperties>
</file>