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EE021A9C-ABBC-491A-BC09-22CDA72B82ED}"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3325767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E021A9C-ABBC-491A-BC09-22CDA72B82ED}"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368275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E021A9C-ABBC-491A-BC09-22CDA72B82ED}"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2042559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E021A9C-ABBC-491A-BC09-22CDA72B82ED}"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2537FF6-5ABE-423B-B4CC-B1982D16C51C}" type="slidenum">
              <a:rPr lang="en-US" smtClean="0"/>
              <a:t>‹Nº›</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1449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E021A9C-ABBC-491A-BC09-22CDA72B82ED}"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1723334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EE021A9C-ABBC-491A-BC09-22CDA72B82ED}"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353594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EE021A9C-ABBC-491A-BC09-22CDA72B82ED}"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58800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E021A9C-ABBC-491A-BC09-22CDA72B82ED}"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2653578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E021A9C-ABBC-491A-BC09-22CDA72B82ED}" type="datetimeFigureOut">
              <a:rPr lang="en-US" smtClean="0"/>
              <a:t>3/15/2021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2537FF6-5ABE-423B-B4CC-B1982D16C51C}" type="slidenum">
              <a:rPr lang="en-US" smtClean="0"/>
              <a:t>‹Nº›</a:t>
            </a:fld>
            <a:endParaRPr lang="en-US"/>
          </a:p>
        </p:txBody>
      </p:sp>
    </p:spTree>
    <p:extLst>
      <p:ext uri="{BB962C8B-B14F-4D97-AF65-F5344CB8AC3E}">
        <p14:creationId xmlns:p14="http://schemas.microsoft.com/office/powerpoint/2010/main" val="242166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E021A9C-ABBC-491A-BC09-22CDA72B82ED}"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411662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E021A9C-ABBC-491A-BC09-22CDA72B82ED}"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193164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E021A9C-ABBC-491A-BC09-22CDA72B82ED}"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412239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E021A9C-ABBC-491A-BC09-22CDA72B82ED}"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286688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E021A9C-ABBC-491A-BC09-22CDA72B82ED}"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7209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E021A9C-ABBC-491A-BC09-22CDA72B82ED}"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51503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E021A9C-ABBC-491A-BC09-22CDA72B82ED}"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95352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E021A9C-ABBC-491A-BC09-22CDA72B82ED}"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37FF6-5ABE-423B-B4CC-B1982D16C51C}" type="slidenum">
              <a:rPr lang="en-US" smtClean="0"/>
              <a:t>‹Nº›</a:t>
            </a:fld>
            <a:endParaRPr lang="en-US"/>
          </a:p>
        </p:txBody>
      </p:sp>
    </p:spTree>
    <p:extLst>
      <p:ext uri="{BB962C8B-B14F-4D97-AF65-F5344CB8AC3E}">
        <p14:creationId xmlns:p14="http://schemas.microsoft.com/office/powerpoint/2010/main" val="403735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E021A9C-ABBC-491A-BC09-22CDA72B82ED}" type="datetimeFigureOut">
              <a:rPr lang="en-US" smtClean="0"/>
              <a:t>3/15/2021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2537FF6-5ABE-423B-B4CC-B1982D16C51C}" type="slidenum">
              <a:rPr lang="en-US" smtClean="0"/>
              <a:t>‹Nº›</a:t>
            </a:fld>
            <a:endParaRPr lang="en-US"/>
          </a:p>
        </p:txBody>
      </p:sp>
    </p:spTree>
    <p:extLst>
      <p:ext uri="{BB962C8B-B14F-4D97-AF65-F5344CB8AC3E}">
        <p14:creationId xmlns:p14="http://schemas.microsoft.com/office/powerpoint/2010/main" val="205215053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hM6DYAf6kl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s.wikipedia.org/wiki/M%C3%BAsi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9823" y="0"/>
            <a:ext cx="8825658" cy="2299063"/>
          </a:xfrm>
        </p:spPr>
        <p:txBody>
          <a:bodyPr/>
          <a:lstStyle/>
          <a:p>
            <a:r>
              <a:rPr lang="es-ES" dirty="0" smtClean="0"/>
              <a:t>La música</a:t>
            </a:r>
            <a:endParaRPr lang="en-US" dirty="0"/>
          </a:p>
        </p:txBody>
      </p:sp>
      <p:sp>
        <p:nvSpPr>
          <p:cNvPr id="3" name="Subtítulo 2"/>
          <p:cNvSpPr>
            <a:spLocks noGrp="1"/>
          </p:cNvSpPr>
          <p:nvPr>
            <p:ph type="subTitle" idx="1"/>
          </p:nvPr>
        </p:nvSpPr>
        <p:spPr>
          <a:xfrm>
            <a:off x="0" y="3170648"/>
            <a:ext cx="8825658" cy="861420"/>
          </a:xfrm>
        </p:spPr>
        <p:txBody>
          <a:bodyPr/>
          <a:lstStyle/>
          <a:p>
            <a:r>
              <a:rPr lang="es-ES" dirty="0"/>
              <a:t>La música puede cambiar el mundo porque puede cambiar las personas </a:t>
            </a:r>
            <a:endParaRPr lang="en-US" dirty="0"/>
          </a:p>
        </p:txBody>
      </p:sp>
    </p:spTree>
    <p:extLst>
      <p:ext uri="{BB962C8B-B14F-4D97-AF65-F5344CB8AC3E}">
        <p14:creationId xmlns:p14="http://schemas.microsoft.com/office/powerpoint/2010/main" val="1908182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Que es </a:t>
            </a:r>
            <a:r>
              <a:rPr lang="es-ES" smtClean="0"/>
              <a:t>la música</a:t>
            </a:r>
            <a:endParaRPr lang="en-US" dirty="0"/>
          </a:p>
        </p:txBody>
      </p:sp>
      <p:sp>
        <p:nvSpPr>
          <p:cNvPr id="3" name="Marcador de contenido 2"/>
          <p:cNvSpPr>
            <a:spLocks noGrp="1"/>
          </p:cNvSpPr>
          <p:nvPr>
            <p:ph idx="1"/>
          </p:nvPr>
        </p:nvSpPr>
        <p:spPr/>
        <p:txBody>
          <a:bodyPr>
            <a:normAutofit fontScale="92500"/>
          </a:bodyPr>
          <a:lstStyle/>
          <a:p>
            <a:r>
              <a:rPr lang="en-US" dirty="0">
                <a:hlinkClick r:id="rId2"/>
              </a:rPr>
              <a:t>https://</a:t>
            </a:r>
            <a:r>
              <a:rPr lang="en-US" dirty="0" smtClean="0">
                <a:hlinkClick r:id="rId2"/>
              </a:rPr>
              <a:t>www.youtube.com/watch?v=hM6DYAf6kl0</a:t>
            </a:r>
            <a:endParaRPr lang="en-US" dirty="0" smtClean="0"/>
          </a:p>
          <a:p>
            <a:r>
              <a:rPr lang="es-ES" dirty="0"/>
              <a:t>La música </a:t>
            </a:r>
            <a:r>
              <a:rPr lang="es-ES" dirty="0" smtClean="0"/>
              <a:t>es el </a:t>
            </a:r>
            <a:r>
              <a:rPr lang="es-ES" dirty="0"/>
              <a:t>arte de crear y organizar sonidos y silencios respetando los principios fundamentales de la melodía, la armonía y el ritmo, mediante la intervención de complejos procesos psicoanímicos. El concepto de música ha ido evolucionando desde su origen en la Antigua Grecia, en que se reunía sin distinción a la poesía, la música y la danza como arte unitario. Desde hace varias décadas se ha vuelto más compleja la definición de qué es y qué no es la música, ya que destacados compositores, en el marco de diversas experiencias artísticas fronterizas, han realizado obras que, si bien podrían considerarse musicales, expanden los límites de la definición de este arte.</a:t>
            </a:r>
            <a:endParaRPr lang="en-US" dirty="0"/>
          </a:p>
        </p:txBody>
      </p:sp>
    </p:spTree>
    <p:extLst>
      <p:ext uri="{BB962C8B-B14F-4D97-AF65-F5344CB8AC3E}">
        <p14:creationId xmlns:p14="http://schemas.microsoft.com/office/powerpoint/2010/main" val="3216891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Ejemplos de música </a:t>
            </a:r>
            <a:endParaRPr lang="en-US" dirty="0"/>
          </a:p>
        </p:txBody>
      </p:sp>
      <p:sp>
        <p:nvSpPr>
          <p:cNvPr id="3" name="Marcador de contenido 2"/>
          <p:cNvSpPr>
            <a:spLocks noGrp="1"/>
          </p:cNvSpPr>
          <p:nvPr>
            <p:ph idx="1"/>
          </p:nvPr>
        </p:nvSpPr>
        <p:spPr/>
        <p:txBody>
          <a:bodyPr>
            <a:normAutofit/>
          </a:bodyPr>
          <a:lstStyle/>
          <a:p>
            <a:r>
              <a:rPr lang="es-ES" sz="1100" dirty="0"/>
              <a:t>Existe gran variedad de géneros musicales, pues la música ha evolucionado a lo largo del tiempo y cada cultura ha desarrollado sus propios estilos musicales. Pero… ¿qué tipos de música hay? ¿Cuáles son los más importantes</a:t>
            </a:r>
            <a:r>
              <a:rPr lang="es-ES" sz="1100" dirty="0" smtClean="0"/>
              <a:t>?</a:t>
            </a:r>
            <a:endParaRPr lang="es-ES" sz="1100" dirty="0"/>
          </a:p>
          <a:p>
            <a:r>
              <a:rPr lang="es-ES" sz="1100" dirty="0"/>
              <a:t>A continuación puedes encontrar una lista con los tipos de música más relevantes y populares en nuestra sociedad</a:t>
            </a:r>
            <a:r>
              <a:rPr lang="es-ES" sz="1100" dirty="0" smtClean="0"/>
              <a:t>.</a:t>
            </a:r>
            <a:endParaRPr lang="es-ES" sz="1100" dirty="0"/>
          </a:p>
          <a:p>
            <a:r>
              <a:rPr lang="es-ES" sz="1100" dirty="0"/>
              <a:t>1. Música clásica :La música clásica es una corriente que comienza aproximadamente en 1750 y termina en alrededor de </a:t>
            </a:r>
            <a:r>
              <a:rPr lang="es-ES" sz="1100" dirty="0" smtClean="0"/>
              <a:t>1820</a:t>
            </a:r>
          </a:p>
          <a:p>
            <a:r>
              <a:rPr lang="es-ES" sz="1100" dirty="0"/>
              <a:t>2. </a:t>
            </a:r>
            <a:r>
              <a:rPr lang="es-ES" sz="1100" dirty="0" smtClean="0"/>
              <a:t>Blues :El </a:t>
            </a:r>
            <a:r>
              <a:rPr lang="es-ES" sz="1100" dirty="0"/>
              <a:t>blues es uno de los géneros musicales más importantes e influyentes de los últimos tiempos.</a:t>
            </a:r>
          </a:p>
          <a:p>
            <a:r>
              <a:rPr lang="en-US" sz="1100" dirty="0"/>
              <a:t>3. </a:t>
            </a:r>
            <a:r>
              <a:rPr lang="en-US" sz="1100" dirty="0" smtClean="0"/>
              <a:t>Jazz:</a:t>
            </a:r>
            <a:r>
              <a:rPr lang="es-ES" sz="1100" dirty="0"/>
              <a:t>El jazz se caracteriza por una serie de elementos: la improvisación, el tratamiento del ritmo (swing), la utilización de notas a contratiempo y </a:t>
            </a:r>
            <a:r>
              <a:rPr lang="es-ES" sz="1100" dirty="0" smtClean="0"/>
              <a:t>síncopas</a:t>
            </a:r>
          </a:p>
          <a:p>
            <a:r>
              <a:rPr lang="es-ES" sz="1100" dirty="0"/>
              <a:t>4. </a:t>
            </a:r>
            <a:r>
              <a:rPr lang="es-ES" sz="1100" dirty="0" err="1"/>
              <a:t>Rhythm</a:t>
            </a:r>
            <a:r>
              <a:rPr lang="es-ES" sz="1100" dirty="0"/>
              <a:t> and Blues (R&amp;B)</a:t>
            </a:r>
          </a:p>
          <a:p>
            <a:r>
              <a:rPr lang="es-ES" sz="1100" dirty="0"/>
              <a:t>Mientras el jazz se estaba volviendo cada vez más popular en los años 1930 y 1940, otro nuevo género estaba comenzando a desarrollarse. Muchos afroamericanos eran músicos de blues profesionales, pero labrarse un futuro profesional en la música y ganar dinero no era sencillo</a:t>
            </a:r>
            <a:r>
              <a:rPr lang="es-ES" sz="1100" dirty="0" smtClean="0"/>
              <a:t>.</a:t>
            </a:r>
          </a:p>
          <a:p>
            <a:endParaRPr lang="es-ES" sz="1100" dirty="0"/>
          </a:p>
          <a:p>
            <a:r>
              <a:rPr lang="es-ES" sz="1100" dirty="0" smtClean="0"/>
              <a:t>Entre otros </a:t>
            </a:r>
            <a:r>
              <a:rPr lang="es-ES" sz="1100" dirty="0" err="1" smtClean="0"/>
              <a:t>generos</a:t>
            </a:r>
            <a:r>
              <a:rPr lang="es-ES" sz="1100" dirty="0" smtClean="0"/>
              <a:t> la música ha tenido tanta evolución que existen infinidades de </a:t>
            </a:r>
            <a:r>
              <a:rPr lang="es-ES" sz="1100" dirty="0" err="1" smtClean="0"/>
              <a:t>generos</a:t>
            </a:r>
            <a:r>
              <a:rPr lang="es-ES" sz="1100" dirty="0" smtClean="0"/>
              <a:t> de estilos que nombrarlos no se podría ya que son demasiados </a:t>
            </a:r>
            <a:endParaRPr lang="en-US" sz="1100" dirty="0" smtClean="0"/>
          </a:p>
        </p:txBody>
      </p:sp>
    </p:spTree>
    <p:extLst>
      <p:ext uri="{BB962C8B-B14F-4D97-AF65-F5344CB8AC3E}">
        <p14:creationId xmlns:p14="http://schemas.microsoft.com/office/powerpoint/2010/main" val="1730089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Que es y cuales instrumentos musicales existen</a:t>
            </a:r>
            <a:endParaRPr lang="en-US" dirty="0"/>
          </a:p>
        </p:txBody>
      </p:sp>
      <p:sp>
        <p:nvSpPr>
          <p:cNvPr id="3" name="Marcador de contenido 2"/>
          <p:cNvSpPr>
            <a:spLocks noGrp="1"/>
          </p:cNvSpPr>
          <p:nvPr>
            <p:ph idx="1"/>
          </p:nvPr>
        </p:nvSpPr>
        <p:spPr/>
        <p:txBody>
          <a:bodyPr>
            <a:normAutofit fontScale="85000" lnSpcReduction="20000"/>
          </a:bodyPr>
          <a:lstStyle/>
          <a:p>
            <a:r>
              <a:rPr lang="es-ES" sz="1400" dirty="0"/>
              <a:t>Un instrumento musical es un objeto compuesto por la combinación de uno o más sistemas resonantes y medios para su vibración, construido con el fin de producir sonido en uno o más tonos que puedan ser combinados por un intérprete para producir música. Al final, cualquier cosa que produzca sonido armónico puede servir de instrumento musical, pero la expresión se reserva, generalmente, a objetos que tienen ese propósito en específico</a:t>
            </a:r>
            <a:r>
              <a:rPr lang="es-ES" sz="1400" dirty="0" smtClean="0"/>
              <a:t>.</a:t>
            </a:r>
          </a:p>
          <a:p>
            <a:r>
              <a:rPr lang="es-ES" sz="1400" dirty="0"/>
              <a:t>Existen muchas divisiones alternativas y subdivisiones de instrumentos. Generalmente, al estudiar los instrumentos musicales es frecuente encontrarse con la clásica división de los instrumentos en cuatro familias: viento, cuerda, percusión y los instrumentos eléctricos (creados por el ser humano hace aproximadamente 80 años). Sin embargo, debido a que esta clasificación está orientada a los instrumentos de la orquesta sinfónica, adolece de ciertas restricciones y defectos. Debido a ello, algunos musicólogos sencillamente amplían esta clasificación añadiendo hasta tres categorías adicionales: voz, teclados y electrónicos. Sin embargo, en 1914 los músicos </a:t>
            </a:r>
            <a:r>
              <a:rPr lang="es-ES" sz="1400" dirty="0" err="1"/>
              <a:t>Curt</a:t>
            </a:r>
            <a:r>
              <a:rPr lang="es-ES" sz="1400" dirty="0"/>
              <a:t> Sachs y Erich </a:t>
            </a:r>
            <a:r>
              <a:rPr lang="es-ES" sz="1400" dirty="0" err="1"/>
              <a:t>Hornbostel</a:t>
            </a:r>
            <a:r>
              <a:rPr lang="es-ES" sz="1400" dirty="0"/>
              <a:t> idearon un nuevo método de clasificación que atendiendo a las propiedades físicas de cada instrumento, pretendía ser capaz de englobar a todos los existentes. Una tercera clasificación, muy seguida en el este de Asia, clasifica los instrumentos atendiendo a sus materiales de construcción: metal, madera, barro, cuero, entre otros.</a:t>
            </a:r>
          </a:p>
          <a:p>
            <a:endParaRPr lang="es-ES" sz="1400" dirty="0"/>
          </a:p>
          <a:p>
            <a:r>
              <a:rPr lang="es-ES" sz="1400" dirty="0"/>
              <a:t>La clasificación más usada de manera convencional es la de viento, cuerda y percusión</a:t>
            </a:r>
            <a:r>
              <a:rPr lang="es-ES" sz="1400" dirty="0" smtClean="0"/>
              <a:t>.</a:t>
            </a:r>
            <a:endParaRPr lang="es-ES" sz="1400" dirty="0"/>
          </a:p>
          <a:p>
            <a:r>
              <a:rPr lang="es-ES" sz="1400" dirty="0"/>
              <a:t>Viento: saxofón, flauta, clarinete, trompeta, oboe, etc.</a:t>
            </a:r>
          </a:p>
          <a:p>
            <a:r>
              <a:rPr lang="es-ES" sz="1400" dirty="0"/>
              <a:t>Cuerda: guitarra, arpa, violín, piano (el piano es de cuerda percutida), etc.</a:t>
            </a:r>
          </a:p>
          <a:p>
            <a:r>
              <a:rPr lang="es-ES" sz="1400" dirty="0"/>
              <a:t>Percusión: timbal, tambor, platillos, bombo, etc.</a:t>
            </a:r>
          </a:p>
          <a:p>
            <a:r>
              <a:rPr lang="es-ES" sz="1400" dirty="0"/>
              <a:t>Instrumentos eléctricos: bajo eléctrico, guitarra eléctrica, </a:t>
            </a:r>
            <a:r>
              <a:rPr lang="es-ES" sz="1400" dirty="0" err="1"/>
              <a:t>theremín</a:t>
            </a:r>
            <a:r>
              <a:rPr lang="es-ES" sz="1400" dirty="0"/>
              <a:t>, sintetizador, etc.</a:t>
            </a:r>
            <a:endParaRPr lang="en-US" sz="1400" dirty="0"/>
          </a:p>
        </p:txBody>
      </p:sp>
    </p:spTree>
    <p:extLst>
      <p:ext uri="{BB962C8B-B14F-4D97-AF65-F5344CB8AC3E}">
        <p14:creationId xmlns:p14="http://schemas.microsoft.com/office/powerpoint/2010/main" val="1149377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Instrumentos musicales</a:t>
            </a:r>
            <a:endParaRPr lang="en-US" dirty="0"/>
          </a:p>
        </p:txBody>
      </p:sp>
      <p:pic>
        <p:nvPicPr>
          <p:cNvPr id="4" name="Marcador de contenido 3"/>
          <p:cNvPicPr>
            <a:picLocks noGrp="1" noChangeAspect="1"/>
          </p:cNvPicPr>
          <p:nvPr>
            <p:ph idx="1"/>
          </p:nvPr>
        </p:nvPicPr>
        <p:blipFill>
          <a:blip r:embed="rId2"/>
          <a:stretch>
            <a:fillRect/>
          </a:stretch>
        </p:blipFill>
        <p:spPr>
          <a:xfrm>
            <a:off x="533219" y="2794159"/>
            <a:ext cx="3038475" cy="2867025"/>
          </a:xfrm>
          <a:prstGeom prst="rect">
            <a:avLst/>
          </a:prstGeom>
        </p:spPr>
      </p:pic>
      <p:pic>
        <p:nvPicPr>
          <p:cNvPr id="5" name="Imagen 4"/>
          <p:cNvPicPr>
            <a:picLocks noChangeAspect="1"/>
          </p:cNvPicPr>
          <p:nvPr/>
        </p:nvPicPr>
        <p:blipFill>
          <a:blip r:embed="rId3"/>
          <a:stretch>
            <a:fillRect/>
          </a:stretch>
        </p:blipFill>
        <p:spPr>
          <a:xfrm>
            <a:off x="4034639" y="3135650"/>
            <a:ext cx="4146913" cy="2184041"/>
          </a:xfrm>
          <a:prstGeom prst="rect">
            <a:avLst/>
          </a:prstGeom>
        </p:spPr>
      </p:pic>
      <p:pic>
        <p:nvPicPr>
          <p:cNvPr id="6" name="Imagen 5"/>
          <p:cNvPicPr>
            <a:picLocks noChangeAspect="1"/>
          </p:cNvPicPr>
          <p:nvPr/>
        </p:nvPicPr>
        <p:blipFill>
          <a:blip r:embed="rId4"/>
          <a:stretch>
            <a:fillRect/>
          </a:stretch>
        </p:blipFill>
        <p:spPr>
          <a:xfrm>
            <a:off x="8644497" y="2794159"/>
            <a:ext cx="3299369" cy="3337135"/>
          </a:xfrm>
          <a:prstGeom prst="rect">
            <a:avLst/>
          </a:prstGeom>
        </p:spPr>
      </p:pic>
    </p:spTree>
    <p:extLst>
      <p:ext uri="{BB962C8B-B14F-4D97-AF65-F5344CB8AC3E}">
        <p14:creationId xmlns:p14="http://schemas.microsoft.com/office/powerpoint/2010/main" val="3491742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Cosas que debes saber de la música </a:t>
            </a:r>
            <a:endParaRPr lang="en-US" dirty="0"/>
          </a:p>
        </p:txBody>
      </p:sp>
      <p:sp>
        <p:nvSpPr>
          <p:cNvPr id="3" name="Marcador de contenido 2"/>
          <p:cNvSpPr>
            <a:spLocks noGrp="1"/>
          </p:cNvSpPr>
          <p:nvPr>
            <p:ph idx="1"/>
          </p:nvPr>
        </p:nvSpPr>
        <p:spPr/>
        <p:txBody>
          <a:bodyPr/>
          <a:lstStyle/>
          <a:p>
            <a:r>
              <a:rPr lang="es-ES" dirty="0" smtClean="0"/>
              <a:t> </a:t>
            </a:r>
            <a:r>
              <a:rPr lang="es-ES" dirty="0"/>
              <a:t>No eres (más que) nadie</a:t>
            </a:r>
            <a:r>
              <a:rPr lang="es-ES" dirty="0" smtClean="0"/>
              <a:t>.</a:t>
            </a:r>
          </a:p>
          <a:p>
            <a:r>
              <a:rPr lang="es-ES" dirty="0" smtClean="0"/>
              <a:t> </a:t>
            </a:r>
            <a:r>
              <a:rPr lang="es-ES" dirty="0"/>
              <a:t>La música es una ruina</a:t>
            </a:r>
            <a:r>
              <a:rPr lang="es-ES" dirty="0" smtClean="0"/>
              <a:t>.</a:t>
            </a:r>
          </a:p>
          <a:p>
            <a:r>
              <a:rPr lang="en-US" dirty="0" smtClean="0"/>
              <a:t> </a:t>
            </a:r>
            <a:r>
              <a:rPr lang="en-US" dirty="0"/>
              <a:t>Sé honesto</a:t>
            </a:r>
            <a:r>
              <a:rPr lang="en-US" dirty="0" smtClean="0"/>
              <a:t>.</a:t>
            </a:r>
          </a:p>
          <a:p>
            <a:r>
              <a:rPr lang="es-ES" dirty="0" smtClean="0"/>
              <a:t> </a:t>
            </a:r>
            <a:r>
              <a:rPr lang="es-ES" dirty="0"/>
              <a:t>Si no dominas el inglés, no cantes en inglés. </a:t>
            </a:r>
            <a:endParaRPr lang="es-ES" dirty="0" smtClean="0"/>
          </a:p>
          <a:p>
            <a:r>
              <a:rPr lang="en-US" dirty="0" smtClean="0"/>
              <a:t>Disfruta</a:t>
            </a:r>
            <a:r>
              <a:rPr lang="en-US" dirty="0"/>
              <a:t>.</a:t>
            </a:r>
          </a:p>
        </p:txBody>
      </p:sp>
    </p:spTree>
    <p:extLst>
      <p:ext uri="{BB962C8B-B14F-4D97-AF65-F5344CB8AC3E}">
        <p14:creationId xmlns:p14="http://schemas.microsoft.com/office/powerpoint/2010/main" val="241542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Emociones que produce la música </a:t>
            </a:r>
            <a:endParaRPr lang="en-US" dirty="0"/>
          </a:p>
        </p:txBody>
      </p:sp>
      <p:sp>
        <p:nvSpPr>
          <p:cNvPr id="3" name="Marcador de contenido 2"/>
          <p:cNvSpPr>
            <a:spLocks noGrp="1"/>
          </p:cNvSpPr>
          <p:nvPr>
            <p:ph idx="1"/>
          </p:nvPr>
        </p:nvSpPr>
        <p:spPr/>
        <p:txBody>
          <a:bodyPr>
            <a:normAutofit fontScale="55000" lnSpcReduction="20000"/>
          </a:bodyPr>
          <a:lstStyle/>
          <a:p>
            <a:r>
              <a:rPr lang="es-ES" dirty="0"/>
              <a:t>Alegría</a:t>
            </a:r>
            <a:r>
              <a:rPr lang="es-ES" dirty="0" smtClean="0"/>
              <a:t>.</a:t>
            </a:r>
            <a:endParaRPr lang="es-ES" dirty="0"/>
          </a:p>
          <a:p>
            <a:r>
              <a:rPr lang="es-ES" dirty="0"/>
              <a:t>Ansiedad</a:t>
            </a:r>
            <a:r>
              <a:rPr lang="es-ES" dirty="0" smtClean="0"/>
              <a:t>.</a:t>
            </a:r>
            <a:endParaRPr lang="es-ES" dirty="0"/>
          </a:p>
          <a:p>
            <a:r>
              <a:rPr lang="es-ES" dirty="0"/>
              <a:t>Belleza</a:t>
            </a:r>
            <a:r>
              <a:rPr lang="es-ES" dirty="0" smtClean="0"/>
              <a:t>.</a:t>
            </a:r>
            <a:endParaRPr lang="es-ES" dirty="0"/>
          </a:p>
          <a:p>
            <a:r>
              <a:rPr lang="es-ES" dirty="0"/>
              <a:t>Desafío</a:t>
            </a:r>
            <a:r>
              <a:rPr lang="es-ES" dirty="0" smtClean="0"/>
              <a:t>.</a:t>
            </a:r>
            <a:endParaRPr lang="es-ES" dirty="0"/>
          </a:p>
          <a:p>
            <a:r>
              <a:rPr lang="es-ES" dirty="0"/>
              <a:t>Diversión</a:t>
            </a:r>
            <a:r>
              <a:rPr lang="es-ES" dirty="0" smtClean="0"/>
              <a:t>.</a:t>
            </a:r>
            <a:endParaRPr lang="es-ES" dirty="0"/>
          </a:p>
          <a:p>
            <a:r>
              <a:rPr lang="es-ES" dirty="0"/>
              <a:t>'Energizante</a:t>
            </a:r>
            <a:r>
              <a:rPr lang="es-ES" dirty="0" smtClean="0"/>
              <a:t>'.</a:t>
            </a:r>
            <a:endParaRPr lang="es-ES" dirty="0"/>
          </a:p>
          <a:p>
            <a:r>
              <a:rPr lang="es-ES" dirty="0"/>
              <a:t>Erotismo</a:t>
            </a:r>
            <a:r>
              <a:rPr lang="es-ES" dirty="0" smtClean="0"/>
              <a:t>.</a:t>
            </a:r>
            <a:endParaRPr lang="es-ES" dirty="0"/>
          </a:p>
          <a:p>
            <a:r>
              <a:rPr lang="es-ES" dirty="0"/>
              <a:t>Miedo</a:t>
            </a:r>
            <a:r>
              <a:rPr lang="es-ES" dirty="0" smtClean="0"/>
              <a:t>.</a:t>
            </a:r>
            <a:endParaRPr lang="es-ES" dirty="0"/>
          </a:p>
          <a:p>
            <a:r>
              <a:rPr lang="es-ES" dirty="0"/>
              <a:t>Molestia</a:t>
            </a:r>
            <a:r>
              <a:rPr lang="es-ES" dirty="0" smtClean="0"/>
              <a:t>.</a:t>
            </a:r>
            <a:endParaRPr lang="es-ES" dirty="0"/>
          </a:p>
          <a:p>
            <a:r>
              <a:rPr lang="es-ES" dirty="0"/>
              <a:t>Relajación</a:t>
            </a:r>
            <a:r>
              <a:rPr lang="es-ES" dirty="0" smtClean="0"/>
              <a:t>.</a:t>
            </a:r>
            <a:endParaRPr lang="es-ES" dirty="0"/>
          </a:p>
          <a:p>
            <a:r>
              <a:rPr lang="es-ES" dirty="0"/>
              <a:t>Tristeza</a:t>
            </a:r>
            <a:r>
              <a:rPr lang="es-ES" dirty="0" smtClean="0"/>
              <a:t>.</a:t>
            </a:r>
            <a:endParaRPr lang="es-ES" dirty="0"/>
          </a:p>
          <a:p>
            <a:r>
              <a:rPr lang="es-ES" dirty="0"/>
              <a:t>Triunfo</a:t>
            </a:r>
            <a:r>
              <a:rPr lang="es-ES" dirty="0" smtClean="0"/>
              <a:t>.</a:t>
            </a:r>
            <a:endParaRPr lang="es-ES" dirty="0"/>
          </a:p>
          <a:p>
            <a:r>
              <a:rPr lang="es-ES" dirty="0"/>
              <a:t>Sueño</a:t>
            </a:r>
            <a:endParaRPr lang="en-US" dirty="0"/>
          </a:p>
        </p:txBody>
      </p:sp>
    </p:spTree>
    <p:extLst>
      <p:ext uri="{BB962C8B-B14F-4D97-AF65-F5344CB8AC3E}">
        <p14:creationId xmlns:p14="http://schemas.microsoft.com/office/powerpoint/2010/main" val="1037659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Link donde encontré la información </a:t>
            </a:r>
            <a:endParaRPr lang="en-US" dirty="0"/>
          </a:p>
        </p:txBody>
      </p:sp>
      <p:sp>
        <p:nvSpPr>
          <p:cNvPr id="3" name="Marcador de contenido 2"/>
          <p:cNvSpPr>
            <a:spLocks noGrp="1"/>
          </p:cNvSpPr>
          <p:nvPr>
            <p:ph idx="1"/>
          </p:nvPr>
        </p:nvSpPr>
        <p:spPr>
          <a:xfrm>
            <a:off x="1124458" y="2794073"/>
            <a:ext cx="9613861" cy="3599316"/>
          </a:xfrm>
        </p:spPr>
        <p:txBody>
          <a:bodyPr/>
          <a:lstStyle/>
          <a:p>
            <a:r>
              <a:rPr lang="en-US" dirty="0">
                <a:hlinkClick r:id="rId2"/>
              </a:rPr>
              <a:t>https://</a:t>
            </a:r>
            <a:r>
              <a:rPr lang="en-US" dirty="0" smtClean="0">
                <a:hlinkClick r:id="rId2"/>
              </a:rPr>
              <a:t>es.wikipedia.org/wiki/M%C3%BAsica</a:t>
            </a:r>
            <a:endParaRPr lang="en-US" dirty="0" smtClean="0"/>
          </a:p>
          <a:p>
            <a:endParaRPr lang="en-US" dirty="0"/>
          </a:p>
        </p:txBody>
      </p:sp>
    </p:spTree>
    <p:extLst>
      <p:ext uri="{BB962C8B-B14F-4D97-AF65-F5344CB8AC3E}">
        <p14:creationId xmlns:p14="http://schemas.microsoft.com/office/powerpoint/2010/main" val="594913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TM04033917[[fn=Berlín]]</Template>
  <TotalTime>109</TotalTime>
  <Words>773</Words>
  <Application>Microsoft Office PowerPoint</Application>
  <PresentationFormat>Panorámica</PresentationFormat>
  <Paragraphs>47</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Trebuchet MS</vt:lpstr>
      <vt:lpstr>Berlín</vt:lpstr>
      <vt:lpstr>La música</vt:lpstr>
      <vt:lpstr>Que es la música</vt:lpstr>
      <vt:lpstr>Ejemplos de música </vt:lpstr>
      <vt:lpstr>Que es y cuales instrumentos musicales existen</vt:lpstr>
      <vt:lpstr>Instrumentos musicales</vt:lpstr>
      <vt:lpstr>Cosas que debes saber de la música </vt:lpstr>
      <vt:lpstr>Emociones que produce la música </vt:lpstr>
      <vt:lpstr>Link donde encontré la información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música</dc:title>
  <dc:creator>Home</dc:creator>
  <cp:lastModifiedBy>Home</cp:lastModifiedBy>
  <cp:revision>8</cp:revision>
  <dcterms:created xsi:type="dcterms:W3CDTF">2021-03-15T22:27:39Z</dcterms:created>
  <dcterms:modified xsi:type="dcterms:W3CDTF">2021-03-16T00:17:34Z</dcterms:modified>
</cp:coreProperties>
</file>