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4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F2D60-FCB0-4B71-8BC3-5C6A538AE93F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3D6DA-A789-4F77-9808-6414B227452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2303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54CB9-8A08-4C03-8CD8-2197771AD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E8E86D-1404-4433-B4FF-171C1C97A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CBAC28-E931-4CAB-93B7-5CBC9CA0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BA9C99-B83C-405B-9133-B84D71B4E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C03A4D-DE0D-41E9-89CF-A2B1D456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128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83DD2-8A98-4F37-BDE2-3131AB158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66F1AF-5A5E-44D1-8B2E-99633CBAD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B126E-AC8B-4ECF-9C5A-A15938DD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C0B44C-05BC-4887-9C14-D55F1D10B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4C10CA-7544-4C1A-A978-AC62EB00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5951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4FC6D2-B472-493E-A6C4-32BA8E51A7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97DB04-CBD2-48F3-B815-C82003677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C0EA68-084B-4053-8BDA-1686A333E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B39562-FCF0-4E49-B66F-A5D1D3ECB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ECB01-8924-4BFB-A505-F623FBEB2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5290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97D24-F9C5-4D9F-A3F6-FAB4925B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47747B-A263-4B59-830F-9E9972386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CE2979-6EEC-4334-A029-2E9F69B5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BE638C-0FD3-46ED-9609-687249C14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3359B2-C843-4F09-8E67-1FC5FFDB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6344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82909-0CC8-4E82-B96D-10D18A237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838B61-B34B-4FB5-A322-288D8D9E9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142C01-B5B9-49E2-8F41-A10BE8477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49BAF2-E1F2-47A5-B0D0-065BCD30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0992A9-AA46-4C4C-8862-B86AADB5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5848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070DA-A709-4D30-872D-5D7D82D08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DF176D-A4ED-4583-84AF-18DB7AD9E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4BFD65-804F-4F18-B31A-DE3F9031C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9A7125-A6D3-4BB8-B7E4-CFF60B6B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810F7B-B498-472D-9516-0350574B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BCB08C-A16E-4335-875D-1DF4F151B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5491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DCB7D-F2A9-49AE-82CD-874A61EA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EFEE39-3722-407F-92D4-360FFE06C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A96AF0-9D92-4E9F-AA42-796D6B41A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9E71F3E-1379-4D5E-927F-0F91CB6D4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18E9BE5-2749-4CDD-BB53-0DA54F3E3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D3F7AA4-431F-46CC-A434-45D093357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8671F10-145F-4945-8CD7-7796FEC8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BD34626-9DCD-4A62-8210-2D5EF141D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7562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4D2EBE-BA0A-4337-934B-089B8BDD9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2B49A68-0855-4CAF-BF2E-B5DC1A1DB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D32249-E89B-4933-B4B9-12BF0CE85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E23C7ED-17BF-4B89-BB33-101151BF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7901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113891-696F-4627-8848-F5C0132FB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CBCD3A-CACF-431D-A45B-1F37FA785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6DFEE9-B90E-469B-B518-E0CD1EE9C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386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3BC39-04A2-4CB2-9B28-61A3F0CCB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07BC74-2180-490D-8632-F988542C0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0055DE-CDDA-4B9D-9641-4D64AD6EB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5DE4A6-ACA2-4D80-BDCB-B5505AC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892158-8E86-4BD2-B498-145578039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58D562-03B9-4832-92F3-0A3468F2D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3464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75EC3-FB2E-4303-9444-01628753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E6BFE8-B767-4AF3-939A-9A181F7D8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2809FA-A0B2-4AC7-97AB-4D19AFB4A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4717B0-6AFA-4C81-A25D-C95D3745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71C7BC-81D5-430F-8ABE-C952B57B0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D4366C-6651-4262-A3A2-64B28EBFF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0907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E18345-CD3E-478F-9012-D7CBAA6B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81C5FE-8396-4502-8FFC-95C0AC9A7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E6551B-3F5E-4E84-B56B-4A619F1CD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41791-F2F7-4B40-846A-43788AA62BB6}" type="datetimeFigureOut">
              <a:rPr lang="es-419" smtClean="0"/>
              <a:t>23/2/2021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A56AE7-BA2B-4F90-B9BB-268CCBED5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CC564C-7A1F-4691-9DF0-12A652A1B1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65C7C-4D32-4D5A-85DE-B51D371AB2E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6777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1D0C27E-BDDD-4782-B1E6-0D3B438F50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46" t="35077" r="36770" b="39898"/>
          <a:stretch/>
        </p:blipFill>
        <p:spPr>
          <a:xfrm>
            <a:off x="708073" y="1248687"/>
            <a:ext cx="10438230" cy="545540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3EA220D-F951-4A98-B14D-153A9796B85C}"/>
              </a:ext>
            </a:extLst>
          </p:cNvPr>
          <p:cNvSpPr txBox="1"/>
          <p:nvPr/>
        </p:nvSpPr>
        <p:spPr>
          <a:xfrm>
            <a:off x="1873223" y="250404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6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AF6D3F8-2A13-42C1-8913-9C4B6EE64D25}"/>
              </a:ext>
            </a:extLst>
          </p:cNvPr>
          <p:cNvSpPr txBox="1"/>
          <p:nvPr/>
        </p:nvSpPr>
        <p:spPr>
          <a:xfrm>
            <a:off x="1873223" y="3842639"/>
            <a:ext cx="74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800" dirty="0"/>
              <a:t>90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DCFF104-9809-4238-BCF6-B99AB4886875}"/>
              </a:ext>
            </a:extLst>
          </p:cNvPr>
          <p:cNvSpPr txBox="1"/>
          <p:nvPr/>
        </p:nvSpPr>
        <p:spPr>
          <a:xfrm>
            <a:off x="7392237" y="1980829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144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9145028-695E-4C85-A6FF-2BBF631EDF89}"/>
              </a:ext>
            </a:extLst>
          </p:cNvPr>
          <p:cNvSpPr txBox="1"/>
          <p:nvPr/>
        </p:nvSpPr>
        <p:spPr>
          <a:xfrm>
            <a:off x="1873223" y="521137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25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CE5186B-A460-4501-849E-D3144E5C7A9E}"/>
              </a:ext>
            </a:extLst>
          </p:cNvPr>
          <p:cNvSpPr txBox="1"/>
          <p:nvPr/>
        </p:nvSpPr>
        <p:spPr>
          <a:xfrm>
            <a:off x="1865587" y="429139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98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76A254F-D8EE-4F0E-8596-7322CBC5EC39}"/>
              </a:ext>
            </a:extLst>
          </p:cNvPr>
          <p:cNvSpPr txBox="1"/>
          <p:nvPr/>
        </p:nvSpPr>
        <p:spPr>
          <a:xfrm>
            <a:off x="7431095" y="52154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9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CCFB2D3-E1CE-4B1F-863B-9EEC8B51DD34}"/>
              </a:ext>
            </a:extLst>
          </p:cNvPr>
          <p:cNvSpPr txBox="1"/>
          <p:nvPr/>
        </p:nvSpPr>
        <p:spPr>
          <a:xfrm>
            <a:off x="7450055" y="604023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4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F1578B8-C6BB-4C0E-80E4-1BE03F91164B}"/>
              </a:ext>
            </a:extLst>
          </p:cNvPr>
          <p:cNvSpPr txBox="1"/>
          <p:nvPr/>
        </p:nvSpPr>
        <p:spPr>
          <a:xfrm>
            <a:off x="7431095" y="4249937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602317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9323BCF-B603-4AAC-88F2-0A7733AA3927}"/>
              </a:ext>
            </a:extLst>
          </p:cNvPr>
          <p:cNvSpPr txBox="1"/>
          <p:nvPr/>
        </p:nvSpPr>
        <p:spPr>
          <a:xfrm>
            <a:off x="7473442" y="379703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8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CB80FA2-51E3-480E-AC40-CA06F35851A5}"/>
              </a:ext>
            </a:extLst>
          </p:cNvPr>
          <p:cNvSpPr txBox="1"/>
          <p:nvPr/>
        </p:nvSpPr>
        <p:spPr>
          <a:xfrm>
            <a:off x="7431095" y="2914969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369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94F917C-FF34-4BF4-9063-E5725CE21DCC}"/>
              </a:ext>
            </a:extLst>
          </p:cNvPr>
          <p:cNvSpPr txBox="1"/>
          <p:nvPr/>
        </p:nvSpPr>
        <p:spPr>
          <a:xfrm>
            <a:off x="1873223" y="19808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6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DC46761-BEF0-4913-BD4E-0A87E4497DE8}"/>
              </a:ext>
            </a:extLst>
          </p:cNvPr>
          <p:cNvSpPr txBox="1"/>
          <p:nvPr/>
        </p:nvSpPr>
        <p:spPr>
          <a:xfrm>
            <a:off x="1841776" y="29306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16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5E80C3A-6304-4477-89AE-D6B1FB2A930C}"/>
              </a:ext>
            </a:extLst>
          </p:cNvPr>
          <p:cNvSpPr txBox="1"/>
          <p:nvPr/>
        </p:nvSpPr>
        <p:spPr>
          <a:xfrm>
            <a:off x="1865587" y="3357254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410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99D444-17EE-4CD1-AF6A-45CC8B96FABA}"/>
              </a:ext>
            </a:extLst>
          </p:cNvPr>
          <p:cNvSpPr txBox="1"/>
          <p:nvPr/>
        </p:nvSpPr>
        <p:spPr>
          <a:xfrm>
            <a:off x="1865587" y="475014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3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A9E2F69-4334-4702-BFD7-09F5239CE179}"/>
              </a:ext>
            </a:extLst>
          </p:cNvPr>
          <p:cNvSpPr txBox="1"/>
          <p:nvPr/>
        </p:nvSpPr>
        <p:spPr>
          <a:xfrm>
            <a:off x="1873223" y="56081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6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02F872D-B066-4389-9092-1E383B68BCBB}"/>
              </a:ext>
            </a:extLst>
          </p:cNvPr>
          <p:cNvSpPr txBox="1"/>
          <p:nvPr/>
        </p:nvSpPr>
        <p:spPr>
          <a:xfrm>
            <a:off x="1865587" y="606966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375F7FC-9D72-4506-9D00-8F1DEAA65732}"/>
              </a:ext>
            </a:extLst>
          </p:cNvPr>
          <p:cNvSpPr txBox="1"/>
          <p:nvPr/>
        </p:nvSpPr>
        <p:spPr>
          <a:xfrm>
            <a:off x="7398510" y="2462066"/>
            <a:ext cx="1098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24115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5DF9437-E622-4C2E-8FC8-0A95BD4D9D2A}"/>
              </a:ext>
            </a:extLst>
          </p:cNvPr>
          <p:cNvSpPr txBox="1"/>
          <p:nvPr/>
        </p:nvSpPr>
        <p:spPr>
          <a:xfrm>
            <a:off x="7431095" y="560814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25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C7F244F-267C-4C09-9716-7DA1469A67D6}"/>
              </a:ext>
            </a:extLst>
          </p:cNvPr>
          <p:cNvSpPr txBox="1"/>
          <p:nvPr/>
        </p:nvSpPr>
        <p:spPr>
          <a:xfrm>
            <a:off x="7397548" y="471299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45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CF09980-5AB8-4C39-9278-540B76143B0C}"/>
              </a:ext>
            </a:extLst>
          </p:cNvPr>
          <p:cNvSpPr txBox="1"/>
          <p:nvPr/>
        </p:nvSpPr>
        <p:spPr>
          <a:xfrm>
            <a:off x="7431095" y="339673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/>
              <a:t>85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0A1AD69-90C2-48E7-8D9F-EBF4FA961C96}"/>
              </a:ext>
            </a:extLst>
          </p:cNvPr>
          <p:cNvSpPr txBox="1"/>
          <p:nvPr/>
        </p:nvSpPr>
        <p:spPr>
          <a:xfrm>
            <a:off x="2240631" y="211964"/>
            <a:ext cx="70271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4800" dirty="0">
                <a:solidFill>
                  <a:srgbClr val="FF0000"/>
                </a:solidFill>
              </a:rPr>
              <a:t>Juan Diego Nieto 901, 2021</a:t>
            </a:r>
          </a:p>
        </p:txBody>
      </p:sp>
    </p:spTree>
    <p:extLst>
      <p:ext uri="{BB962C8B-B14F-4D97-AF65-F5344CB8AC3E}">
        <p14:creationId xmlns:p14="http://schemas.microsoft.com/office/powerpoint/2010/main" val="1523404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26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Diego Nieto</dc:creator>
  <cp:lastModifiedBy>Juan Diego Nieto</cp:lastModifiedBy>
  <cp:revision>8</cp:revision>
  <dcterms:created xsi:type="dcterms:W3CDTF">2021-02-21T21:51:47Z</dcterms:created>
  <dcterms:modified xsi:type="dcterms:W3CDTF">2021-02-23T22:49:47Z</dcterms:modified>
</cp:coreProperties>
</file>