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27F6D-A007-4EF3-AF3C-8FD3B72D1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D5F46-B5B9-421C-9D94-B1BBC7609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C1311-7A47-4065-AEC1-A3981F9C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2367C-CA02-4795-B449-67AB5640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4B7C3-7C89-4B33-AE94-ABAB7B39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20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0EA8-75DA-4D2E-9961-7098BE31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5C54F-EAEC-48CC-AA5C-3B14E3630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7BCDB-A020-4D11-8D62-F1533B046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2A238-0205-4FC9-AC8E-DB2B836F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9A446-3027-4BDF-9EFC-9FEC9ACE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143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029364-DFBB-47CE-83C5-BA6C9D6343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BE014E-979F-43F3-8173-A84CEEAF5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A8AC3-05A9-4E6B-BFF4-2445525C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5EC16-3808-48F5-BEB3-19C8B8AD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605B1-2862-43B0-AABC-071B4B62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61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0C107-2CF6-400B-9F70-236548F9B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C31C-FAB3-483A-BF58-A203F3339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F3D99-F8BF-4A51-8FA9-551B098B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62FA0-7E5B-49EE-972E-663EE5EA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11165-7DF5-4353-AB27-F59093ED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597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2CD4-0360-4019-B4B2-CA1521D0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99EF5-119A-468F-8CF6-FCCC1F605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287E6-84BE-4D41-ACFF-9EA1D971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01AD5-9E10-46D1-BE63-7F94A8A59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9910-A0C6-4D18-AB9F-37C169D4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971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2ADB1-1AE9-477F-8DA7-FEFC80912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E61AA-F97E-4712-AC4A-0E1139D5B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9D881-AEC5-4C48-81AB-65B583658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0A91CF-ADBE-4EB8-A9D0-9B35083D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7AE62-0A64-4F0D-928C-9665F01DE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8EC1E5-8D6E-432F-9647-ED183327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14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F09B-5D79-49F7-91A4-D06794768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8D8AE-7A40-4EE2-81FB-8658FE4E9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BEE5F3-D4A1-4323-B214-4CF8DD058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851450-622F-41EE-B4AB-ED190B10C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05311E-AE3D-4307-9F82-F7B0B31DD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C90C2-2DEC-4B26-A494-0748D60E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48376F-20D8-4335-B901-0776E2CC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84A98-EA2B-426D-BCC4-3FBF7E2F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065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4CF0-7BE4-4DFA-BBEB-0731E0E3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C6E339-0067-42BE-9199-577B8029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AFBC5-D8EC-426E-8EF4-D03D68A5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142FF-5081-4965-9CAF-A5D4816E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141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69970-9AFB-45BC-81D4-44CB2481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AB12D-3788-41E4-B563-A8852B25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2AFA1-D0F0-409E-B2CF-241437BE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431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A9C9C-F5D7-403B-91D8-4D381AB4C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C18BC-64D1-48E5-BC9D-94E64C296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59735F-FA75-41CF-B6DE-E744BE0E8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0E4A8-8499-4656-AE2B-B4656889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90B42-E4F7-451A-B8CD-CA17DB83E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75C90-C252-4DC4-9190-93FEB5DC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2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ED813-D4EA-4DD4-A28A-A77499EA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FA9F18-0390-4401-85C9-BE11DA84A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039FE-8769-44FC-812B-EDAF01B5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3FBAA-C2B8-4629-9A71-10BE1AABE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B3B4D-5D89-4208-9D0A-A13AF95D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D09BD-5A23-4FDA-881A-38F80CDF6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879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C623AB-1B9B-41FB-8369-E5D95DD74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A95E0-0DC5-48EF-96D6-362A45529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A3F0C-6B9E-439E-9CCE-F8EDC1D7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1DFC-8461-4A0F-B0E8-30E521AAD708}" type="datetimeFigureOut">
              <a:rPr lang="es-CO" smtClean="0"/>
              <a:t>1/04/2021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9F2D2-1295-4C43-8F43-177207ECB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D11B2-96D9-4BDD-950D-2B7637689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80BA5-D849-4956-8228-DBF9554C504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97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596A-31C5-4924-B141-4D0C6958D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474" y="0"/>
            <a:ext cx="9144000" cy="2387600"/>
          </a:xfrm>
        </p:spPr>
        <p:txBody>
          <a:bodyPr/>
          <a:lstStyle/>
          <a:p>
            <a:r>
              <a:rPr lang="es-ES" dirty="0"/>
              <a:t>STREET WORKOUT </a:t>
            </a:r>
            <a:endParaRPr lang="es-C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905A3-54AA-47B3-AA4D-5AAF57434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1" y="3642520"/>
            <a:ext cx="3994186" cy="1655762"/>
          </a:xfrm>
        </p:spPr>
        <p:txBody>
          <a:bodyPr>
            <a:normAutofit/>
          </a:bodyPr>
          <a:lstStyle/>
          <a:p>
            <a:r>
              <a:rPr lang="es-ES" sz="1800" dirty="0"/>
              <a:t>El Street </a:t>
            </a:r>
            <a:r>
              <a:rPr lang="es-ES" sz="1800" dirty="0" err="1"/>
              <a:t>workout</a:t>
            </a:r>
            <a:r>
              <a:rPr lang="es-ES" sz="1800" dirty="0"/>
              <a:t> es un </a:t>
            </a:r>
            <a:r>
              <a:rPr lang="es-ES" sz="1800" dirty="0" err="1"/>
              <a:t>derporte</a:t>
            </a:r>
            <a:r>
              <a:rPr lang="es-ES" sz="1800" dirty="0"/>
              <a:t> que se utilizan mas que todo las manos por son </a:t>
            </a:r>
            <a:r>
              <a:rPr lang="es-ES" sz="1800" dirty="0" err="1"/>
              <a:t>guiron</a:t>
            </a:r>
            <a:r>
              <a:rPr lang="es-ES" sz="1800" dirty="0"/>
              <a:t> en el aire y de </a:t>
            </a:r>
            <a:r>
              <a:rPr lang="es-ES" sz="1800" dirty="0" err="1"/>
              <a:t>matenerse</a:t>
            </a:r>
            <a:r>
              <a:rPr lang="es-ES" sz="1800" dirty="0"/>
              <a:t> </a:t>
            </a:r>
            <a:r>
              <a:rPr lang="es-ES" sz="1800" dirty="0" err="1"/>
              <a:t>estatico</a:t>
            </a:r>
            <a:r>
              <a:rPr lang="es-ES" sz="1800" dirty="0"/>
              <a:t> por un </a:t>
            </a:r>
            <a:r>
              <a:rPr lang="es-ES" sz="1800" dirty="0" err="1"/>
              <a:t>siertos</a:t>
            </a:r>
            <a:r>
              <a:rPr lang="es-ES" sz="1800" dirty="0"/>
              <a:t> segundos como e la imagen    </a:t>
            </a:r>
            <a:r>
              <a:rPr lang="es-ES" sz="1800" dirty="0" err="1"/>
              <a:t>martin</a:t>
            </a:r>
            <a:r>
              <a:rPr lang="es-ES" sz="1800"/>
              <a:t> espinel 901</a:t>
            </a:r>
            <a:endParaRPr lang="es-CO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EF2899-08BB-4CF6-89F7-32815D645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2871"/>
            <a:ext cx="3789400" cy="33595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D52686-7DE8-490A-9C31-39D446172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786" y="3130818"/>
            <a:ext cx="4540214" cy="2679166"/>
          </a:xfrm>
          <a:prstGeom prst="rect">
            <a:avLst/>
          </a:prstGeom>
          <a:solidFill>
            <a:srgbClr val="00B050"/>
          </a:solidFill>
        </p:spPr>
      </p:pic>
    </p:spTree>
    <p:extLst>
      <p:ext uri="{BB962C8B-B14F-4D97-AF65-F5344CB8AC3E}">
        <p14:creationId xmlns:p14="http://schemas.microsoft.com/office/powerpoint/2010/main" val="180922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96417-C5D6-440F-9E53-94269C42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UNOS DE LOS MEJORES DE ESTE DEPORTE </a:t>
            </a:r>
            <a:endParaRPr lang="es-C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CA6D5-FB39-4E2D-B762-74DAA095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441" y="2141537"/>
            <a:ext cx="10515600" cy="4351338"/>
          </a:xfrm>
        </p:spPr>
        <p:txBody>
          <a:bodyPr>
            <a:normAutofit/>
          </a:bodyPr>
          <a:lstStyle/>
          <a:p>
            <a:r>
              <a:rPr lang="es-ES" sz="1800" dirty="0"/>
              <a:t>TONI GASTELUM </a:t>
            </a:r>
            <a:r>
              <a:rPr lang="es-CO" sz="1800" dirty="0"/>
              <a:t>:el es de </a:t>
            </a:r>
            <a:r>
              <a:rPr lang="es-CO" sz="1800" dirty="0" err="1"/>
              <a:t>mexico</a:t>
            </a:r>
            <a:r>
              <a:rPr lang="es-CO" sz="1800" dirty="0"/>
              <a:t> y en la actualidad es el campeón en peso pluma del mudo.</a:t>
            </a:r>
          </a:p>
          <a:p>
            <a:endParaRPr lang="es-CO" sz="1800" dirty="0"/>
          </a:p>
          <a:p>
            <a:endParaRPr lang="es-CO" sz="1800" dirty="0"/>
          </a:p>
          <a:p>
            <a:endParaRPr lang="es-CO" sz="1800" dirty="0"/>
          </a:p>
          <a:p>
            <a:endParaRPr lang="es-ES" sz="1800" dirty="0"/>
          </a:p>
          <a:p>
            <a:r>
              <a:rPr lang="es-ES" sz="1800" dirty="0"/>
              <a:t>ERIC ORTIZ : el es colombiano y fue campeón de peso pluma duran 8 años invicto hasta que lo saco </a:t>
            </a:r>
            <a:r>
              <a:rPr lang="es-ES" sz="1800" dirty="0" err="1"/>
              <a:t>tony</a:t>
            </a:r>
            <a:r>
              <a:rPr lang="es-ES" sz="1800" dirty="0"/>
              <a:t> </a:t>
            </a:r>
            <a:r>
              <a:rPr lang="es-ES" sz="1800" dirty="0" err="1"/>
              <a:t>gatelum</a:t>
            </a:r>
            <a:r>
              <a:rPr lang="es-ES" sz="1800" dirty="0"/>
              <a:t>.</a:t>
            </a:r>
          </a:p>
          <a:p>
            <a:endParaRPr lang="es-CO" sz="1800" dirty="0"/>
          </a:p>
        </p:txBody>
      </p:sp>
      <p:pic>
        <p:nvPicPr>
          <p:cNvPr id="1026" name="Picture 2" descr="Street Workout CHAMPION - Antonio Gastelum (TONY GASTE) - YouTube">
            <a:extLst>
              <a:ext uri="{FF2B5EF4-FFF2-40B4-BE49-F238E27FC236}">
                <a16:creationId xmlns:a16="http://schemas.microsoft.com/office/drawing/2014/main" id="{CBF9374A-D1FE-46BB-980E-163293947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523" y="2551408"/>
            <a:ext cx="2241157" cy="125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622D74-3F1B-48A2-89ED-5C1DA27E8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250" y="462139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2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621D-9E66-4C94-9C65-D7DAA201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MEJORES DEL MUNDO</a:t>
            </a:r>
            <a:endParaRPr lang="es-CO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EA48C8-8549-4E24-A578-A0B6D19D6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75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6C7CC6-3990-4DAE-AF6E-B4E0BCA6A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618" y="3971925"/>
            <a:ext cx="2857500" cy="1600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F88075-16F7-4968-B13F-9E5A30B91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0223" y="1828800"/>
            <a:ext cx="2857500" cy="1600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3BAF05-A7CB-45E2-8BE3-6BEE3FC95A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6816" y="3875623"/>
            <a:ext cx="2857500" cy="1600200"/>
          </a:xfrm>
          <a:prstGeom prst="rect">
            <a:avLst/>
          </a:prstGeom>
        </p:spPr>
      </p:pic>
      <p:sp>
        <p:nvSpPr>
          <p:cNvPr id="7" name="Star: 5 Points 6">
            <a:extLst>
              <a:ext uri="{FF2B5EF4-FFF2-40B4-BE49-F238E27FC236}">
                <a16:creationId xmlns:a16="http://schemas.microsoft.com/office/drawing/2014/main" id="{35AB6C28-06EE-4F3C-B8E0-1DDEB969DEBF}"/>
              </a:ext>
            </a:extLst>
          </p:cNvPr>
          <p:cNvSpPr/>
          <p:nvPr/>
        </p:nvSpPr>
        <p:spPr>
          <a:xfrm>
            <a:off x="8548577" y="1027906"/>
            <a:ext cx="2052083" cy="184288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8FEC9DBC-00F9-4DFE-9117-948BDA25E55D}"/>
              </a:ext>
            </a:extLst>
          </p:cNvPr>
          <p:cNvSpPr/>
          <p:nvPr/>
        </p:nvSpPr>
        <p:spPr>
          <a:xfrm>
            <a:off x="2302723" y="1285875"/>
            <a:ext cx="2353228" cy="21431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82510EFC-3608-4199-B8FF-BE8A696A42AF}"/>
              </a:ext>
            </a:extLst>
          </p:cNvPr>
          <p:cNvSpPr/>
          <p:nvPr/>
        </p:nvSpPr>
        <p:spPr>
          <a:xfrm>
            <a:off x="5160223" y="3727376"/>
            <a:ext cx="2679405" cy="24395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514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STREET WORKOUT </vt:lpstr>
      <vt:lpstr>UNOS DE LOS MEJORES DE ESTE DEPORTE </vt:lpstr>
      <vt:lpstr>MEJORES DEL MUNDO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 WORKOUT</dc:title>
  <dc:creator>Martin Esteban Espinel Jamaica</dc:creator>
  <cp:lastModifiedBy>Martin Esteban Espinel Jamaica</cp:lastModifiedBy>
  <cp:revision>4</cp:revision>
  <dcterms:created xsi:type="dcterms:W3CDTF">2021-04-02T03:52:29Z</dcterms:created>
  <dcterms:modified xsi:type="dcterms:W3CDTF">2021-04-02T04:12:59Z</dcterms:modified>
</cp:coreProperties>
</file>