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7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048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20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072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347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641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122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172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257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308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406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829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FD58E-69B2-4451-B8D4-5097ACC72AB3}" type="datetimeFigureOut">
              <a:rPr lang="es-CO" smtClean="0"/>
              <a:t>12/03/2021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4F1B-3B07-487B-8440-B584B096D6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403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5400" dirty="0" smtClean="0">
                <a:latin typeface="AGA Arabesque Desktop" panose="05010101010101010101" pitchFamily="2" charset="2"/>
              </a:rPr>
              <a:t>Dragón ball</a:t>
            </a:r>
            <a:endParaRPr lang="es-CO" sz="5400" dirty="0">
              <a:latin typeface="AGA Arabesque Desktop" panose="05010101010101010101" pitchFamily="2" charset="2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latin typeface="Bernard MT Condensed" panose="02050806060905020404" pitchFamily="18" charset="0"/>
              </a:rPr>
              <a:t>Personajes principales de </a:t>
            </a:r>
            <a:r>
              <a:rPr lang="es-ES" dirty="0" err="1" smtClean="0">
                <a:latin typeface="Bernard MT Condensed" panose="02050806060905020404" pitchFamily="18" charset="0"/>
              </a:rPr>
              <a:t>dragon</a:t>
            </a:r>
            <a:r>
              <a:rPr lang="es-ES" dirty="0" smtClean="0">
                <a:latin typeface="Bernard MT Condensed" panose="02050806060905020404" pitchFamily="18" charset="0"/>
              </a:rPr>
              <a:t> ball</a:t>
            </a:r>
            <a:endParaRPr lang="es-CO" dirty="0"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4566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Mistral" panose="03090702030407020403" pitchFamily="66" charset="0"/>
              </a:rPr>
              <a:t>Goku y vegeta</a:t>
            </a:r>
            <a:endParaRPr lang="es-CO" dirty="0">
              <a:latin typeface="Mistral" panose="03090702030407020403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dirty="0"/>
              <a:t>T</a:t>
            </a:r>
            <a:r>
              <a:rPr lang="es-ES" dirty="0" smtClean="0"/>
              <a:t>ransformaciones de goku</a:t>
            </a:r>
          </a:p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279" y="2300287"/>
            <a:ext cx="4867595" cy="3876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96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955" y="-1325563"/>
            <a:ext cx="10515600" cy="1325563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955" y="259376"/>
            <a:ext cx="10515600" cy="6105210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/>
              <a:t>Transformaciones de vegeta</a:t>
            </a: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340" y="1565618"/>
            <a:ext cx="4780228" cy="4925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4663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971" y="202198"/>
            <a:ext cx="10515600" cy="1325563"/>
          </a:xfrm>
        </p:spPr>
        <p:txBody>
          <a:bodyPr>
            <a:noAutofit/>
          </a:bodyPr>
          <a:lstStyle/>
          <a:p>
            <a:r>
              <a:rPr lang="es-ES" dirty="0" err="1" smtClean="0">
                <a:solidFill>
                  <a:schemeClr val="accent3">
                    <a:lumMod val="75000"/>
                  </a:schemeClr>
                </a:solidFill>
                <a:latin typeface="Viner Hand ITC" panose="03070502030502020203" pitchFamily="66" charset="0"/>
              </a:rPr>
              <a:t>Gokan</a:t>
            </a:r>
            <a:r>
              <a:rPr lang="es-ES" dirty="0" smtClean="0">
                <a:solidFill>
                  <a:schemeClr val="accent3">
                    <a:lumMod val="75000"/>
                  </a:schemeClr>
                </a:solidFill>
                <a:latin typeface="Viner Hand ITC" panose="03070502030502020203" pitchFamily="66" charset="0"/>
              </a:rPr>
              <a:t>, </a:t>
            </a:r>
            <a:r>
              <a:rPr lang="es-ES" dirty="0" err="1" smtClean="0">
                <a:solidFill>
                  <a:schemeClr val="accent3">
                    <a:lumMod val="75000"/>
                  </a:schemeClr>
                </a:solidFill>
                <a:latin typeface="Viner Hand ITC" panose="03070502030502020203" pitchFamily="66" charset="0"/>
              </a:rPr>
              <a:t>goten</a:t>
            </a:r>
            <a:r>
              <a:rPr lang="es-ES" dirty="0" smtClean="0">
                <a:solidFill>
                  <a:schemeClr val="accent3">
                    <a:lumMod val="75000"/>
                  </a:schemeClr>
                </a:solidFill>
                <a:latin typeface="Viner Hand ITC" panose="03070502030502020203" pitchFamily="66" charset="0"/>
              </a:rPr>
              <a:t>, </a:t>
            </a:r>
            <a:r>
              <a:rPr lang="es-ES" dirty="0" err="1" smtClean="0">
                <a:solidFill>
                  <a:schemeClr val="accent3">
                    <a:lumMod val="75000"/>
                  </a:schemeClr>
                </a:solidFill>
                <a:latin typeface="Viner Hand ITC" panose="03070502030502020203" pitchFamily="66" charset="0"/>
              </a:rPr>
              <a:t>trilin</a:t>
            </a:r>
            <a:r>
              <a:rPr lang="es-ES" dirty="0" smtClean="0">
                <a:solidFill>
                  <a:schemeClr val="accent3">
                    <a:lumMod val="75000"/>
                  </a:schemeClr>
                </a:solidFill>
                <a:latin typeface="Viner Hand ITC" panose="03070502030502020203" pitchFamily="66" charset="0"/>
              </a:rPr>
              <a:t>, </a:t>
            </a:r>
            <a:r>
              <a:rPr lang="es-ES" dirty="0" err="1" smtClean="0">
                <a:solidFill>
                  <a:schemeClr val="accent3">
                    <a:lumMod val="75000"/>
                  </a:schemeClr>
                </a:solidFill>
                <a:latin typeface="Viner Hand ITC" panose="03070502030502020203" pitchFamily="66" charset="0"/>
              </a:rPr>
              <a:t>picoro</a:t>
            </a:r>
            <a:r>
              <a:rPr lang="es-ES" dirty="0" smtClean="0">
                <a:solidFill>
                  <a:schemeClr val="accent3">
                    <a:lumMod val="75000"/>
                  </a:schemeClr>
                </a:solidFill>
                <a:latin typeface="Viner Hand ITC" panose="03070502030502020203" pitchFamily="66" charset="0"/>
              </a:rPr>
              <a:t>, maestro </a:t>
            </a:r>
            <a:r>
              <a:rPr lang="es-ES" dirty="0" err="1" smtClean="0">
                <a:solidFill>
                  <a:schemeClr val="accent3">
                    <a:lumMod val="75000"/>
                  </a:schemeClr>
                </a:solidFill>
                <a:latin typeface="Viner Hand ITC" panose="03070502030502020203" pitchFamily="66" charset="0"/>
              </a:rPr>
              <a:t>rocky,etc</a:t>
            </a:r>
            <a:endParaRPr lang="es-CO" dirty="0">
              <a:solidFill>
                <a:schemeClr val="accent3">
                  <a:lumMod val="75000"/>
                </a:schemeClr>
              </a:solidFill>
              <a:latin typeface="Viner Hand ITC" panose="03070502030502020203" pitchFamily="66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5230">
            <a:off x="4152568" y="1811019"/>
            <a:ext cx="1819275" cy="2505075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5419">
            <a:off x="2283846" y="4036348"/>
            <a:ext cx="1847850" cy="24669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4196">
            <a:off x="6933701" y="3321328"/>
            <a:ext cx="1466850" cy="31242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1900">
            <a:off x="9279815" y="4247009"/>
            <a:ext cx="1628775" cy="28098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74357">
            <a:off x="824246" y="1572893"/>
            <a:ext cx="1533525" cy="298132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414">
            <a:off x="8735440" y="1037790"/>
            <a:ext cx="172402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46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7200" dirty="0" smtClean="0">
                <a:latin typeface="Freestyle Script" panose="030804020302050B0404" pitchFamily="66" charset="0"/>
                <a:cs typeface="DecoType Thuluth" panose="02010000000000000000" pitchFamily="2" charset="-78"/>
              </a:rPr>
              <a:t>Esposa de </a:t>
            </a:r>
            <a:r>
              <a:rPr lang="es-ES" sz="7200" dirty="0" err="1" smtClean="0">
                <a:latin typeface="Freestyle Script" panose="030804020302050B0404" pitchFamily="66" charset="0"/>
                <a:cs typeface="DecoType Thuluth" panose="02010000000000000000" pitchFamily="2" charset="-78"/>
              </a:rPr>
              <a:t>goku:chi-chi</a:t>
            </a:r>
            <a:endParaRPr lang="es-CO" sz="7200" dirty="0">
              <a:latin typeface="Freestyle Script" panose="030804020302050B0404" pitchFamily="66" charset="0"/>
              <a:cs typeface="DecoType Thuluth" panose="02010000000000000000" pitchFamily="2" charset="-78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675" y="1874068"/>
            <a:ext cx="5821377" cy="3911096"/>
          </a:xfrm>
        </p:spPr>
      </p:pic>
    </p:spTree>
    <p:extLst>
      <p:ext uri="{BB962C8B-B14F-4D97-AF65-F5344CB8AC3E}">
        <p14:creationId xmlns:p14="http://schemas.microsoft.com/office/powerpoint/2010/main" val="105642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Forte" panose="03060902040502070203" pitchFamily="66" charset="0"/>
              </a:rPr>
              <a:t>Esposa de vegeta: </a:t>
            </a:r>
            <a:r>
              <a:rPr lang="es-ES" dirty="0" err="1" smtClean="0">
                <a:latin typeface="Forte" panose="03060902040502070203" pitchFamily="66" charset="0"/>
              </a:rPr>
              <a:t>bulma</a:t>
            </a:r>
            <a:endParaRPr lang="es-CO" dirty="0">
              <a:latin typeface="Forte" panose="03060902040502070203" pitchFamily="66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03" y="1690689"/>
            <a:ext cx="6084306" cy="4845914"/>
          </a:xfrm>
        </p:spPr>
      </p:pic>
    </p:spTree>
    <p:extLst>
      <p:ext uri="{BB962C8B-B14F-4D97-AF65-F5344CB8AC3E}">
        <p14:creationId xmlns:p14="http://schemas.microsoft.com/office/powerpoint/2010/main" val="228778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7200" dirty="0" smtClean="0">
                <a:latin typeface="Bernard MT Condensed" panose="02050806060905020404" pitchFamily="18" charset="0"/>
              </a:rPr>
              <a:t>Enemigos de goku y vegeta</a:t>
            </a:r>
            <a:endParaRPr lang="es-CO" sz="7200" dirty="0">
              <a:latin typeface="Bernard MT Condensed" panose="02050806060905020404" pitchFamily="18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131" y="1825625"/>
            <a:ext cx="6708617" cy="4351338"/>
          </a:xfrm>
        </p:spPr>
      </p:pic>
    </p:spTree>
    <p:extLst>
      <p:ext uri="{BB962C8B-B14F-4D97-AF65-F5344CB8AC3E}">
        <p14:creationId xmlns:p14="http://schemas.microsoft.com/office/powerpoint/2010/main" val="275205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AGA Arabesque" panose="05010101010101010101" pitchFamily="2" charset="2"/>
                <a:cs typeface="Akhbar MT" pitchFamily="2" charset="-78"/>
              </a:rPr>
              <a:t>Dioses de los universos</a:t>
            </a:r>
            <a:endParaRPr lang="es-CO" dirty="0">
              <a:solidFill>
                <a:schemeClr val="accent6">
                  <a:lumMod val="75000"/>
                </a:schemeClr>
              </a:solidFill>
              <a:latin typeface="AGA Arabesque" panose="05010101010101010101" pitchFamily="2" charset="2"/>
              <a:cs typeface="Akhbar MT" pitchFamily="2" charset="-78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93032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43</Words>
  <Application>Microsoft Office PowerPoint</Application>
  <PresentationFormat>Panorámica</PresentationFormat>
  <Paragraphs>10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21" baseType="lpstr">
      <vt:lpstr>AGA Arabesque</vt:lpstr>
      <vt:lpstr>AGA Arabesque Desktop</vt:lpstr>
      <vt:lpstr>Akhbar MT</vt:lpstr>
      <vt:lpstr>Arial</vt:lpstr>
      <vt:lpstr>Bernard MT Condensed</vt:lpstr>
      <vt:lpstr>Calibri</vt:lpstr>
      <vt:lpstr>Calibri Light</vt:lpstr>
      <vt:lpstr>DecoType Thuluth</vt:lpstr>
      <vt:lpstr>Forte</vt:lpstr>
      <vt:lpstr>Freestyle Script</vt:lpstr>
      <vt:lpstr>Mistral</vt:lpstr>
      <vt:lpstr>Viner Hand ITC</vt:lpstr>
      <vt:lpstr>Tema de Office</vt:lpstr>
      <vt:lpstr>Dragón ball</vt:lpstr>
      <vt:lpstr>Goku y vegeta</vt:lpstr>
      <vt:lpstr>Presentación de PowerPoint</vt:lpstr>
      <vt:lpstr>Gokan, goten, trilin, picoro, maestro rocky,etc</vt:lpstr>
      <vt:lpstr>Esposa de goku:chi-chi</vt:lpstr>
      <vt:lpstr>Esposa de vegeta: bulma</vt:lpstr>
      <vt:lpstr>Enemigos de goku y vegeta</vt:lpstr>
      <vt:lpstr>Dioses de los universos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Dragón ball</dc:title>
  <dc:creator>Naira Yukuma</dc:creator>
  <cp:lastModifiedBy>Naira Yukuma</cp:lastModifiedBy>
  <cp:revision>10</cp:revision>
  <dcterms:created xsi:type="dcterms:W3CDTF">2021-02-15T14:03:08Z</dcterms:created>
  <dcterms:modified xsi:type="dcterms:W3CDTF">2021-03-13T00:36:49Z</dcterms:modified>
</cp:coreProperties>
</file>