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87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 phldr="1"/>
      <dgm:spPr/>
      <dgm:t>
        <a:bodyPr rtlCol="0"/>
        <a:lstStyle/>
        <a:p>
          <a:pPr rtl="0"/>
          <a:endParaRPr lang="en-US"/>
        </a:p>
      </dgm:t>
    </dgm:pt>
    <dgm:pt modelId="{E6A445EE-D086-4B01-B491-D67950A5A065}" type="pres">
      <dgm:prSet presAssocID="{3F442EA2-39BA-4C9A-AD59-755D4917D532}" presName="linear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327B1E4-1DEF-4944-9B7B-0D4B210D709B}" type="presOf" srcId="{3F442EA2-39BA-4C9A-AD59-755D4917D532}" destId="{E6A445EE-D086-4B01-B491-D67950A5A065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8BD005-FA94-42B8-B33D-26EF14ACEA47}" type="datetime1">
              <a:rPr lang="es-ES" smtClean="0"/>
              <a:t>23/03/2021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0EE0A2A-4C49-4B53-8D05-9445F710B0BE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540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3926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7378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163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9095CED-E609-4038-B437-1DAF5BA7F909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pic>
        <p:nvPicPr>
          <p:cNvPr id="55" name="Imagen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tángulo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1D3BDC-3639-4742-A88A-EF0B02612F5F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C6558F-5B96-48BC-B6F4-6622ED85270B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0AF1B636-09C5-4F53-8542-B0DF8D919069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F001BDCF-4C0E-43EB-9393-F3EF196F8CFD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pic>
        <p:nvPicPr>
          <p:cNvPr id="7" name="Imagen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ángulo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17E89B5-8467-403E-AFEA-ABF534D36F3D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7F68BD2-64BC-4ADA-AC81-42B07263FC5B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25BCC97-87F4-4FCA-AF84-F1021435E57C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 rtlCol="0"/>
          <a:lstStyle/>
          <a:p>
            <a:pPr rtl="0"/>
            <a:fld id="{3567E52E-7DF6-4369-A470-391E26B375E9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6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Autofit/>
          </a:bodyPr>
          <a:lstStyle>
            <a:lvl1pPr algn="l">
              <a:defRPr sz="25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0CE04DE1-2430-4D75-AAFC-5051D4DEF128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9" name="Rectángulo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5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C55270-FB87-4798-8A0F-E88CDF53FE2A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Rectángulo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B48897D2-616A-4C5C-BCCA-DA373C56758F}" type="datetime1">
              <a:rPr lang="es-ES" noProof="0" smtClean="0"/>
              <a:t>23/03/2021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9" name="Rectángulo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pic>
        <p:nvPicPr>
          <p:cNvPr id="46" name="Imagen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sz="6600" dirty="0">
                <a:solidFill>
                  <a:srgbClr val="002060"/>
                </a:solidFill>
                <a:latin typeface="Arial Black" panose="020B0A04020102020204" pitchFamily="34" charset="0"/>
              </a:rPr>
              <a:t>Ciencias Forenses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>
                <a:latin typeface="Arial Black" panose="020B0A04020102020204" pitchFamily="34" charset="0"/>
              </a:rPr>
              <a:t>Danna Katherine Costo </a:t>
            </a:r>
          </a:p>
          <a:p>
            <a:pPr rtl="0"/>
            <a:r>
              <a:rPr lang="es-ES" dirty="0">
                <a:latin typeface="Arial Black" panose="020B0A04020102020204" pitchFamily="34" charset="0"/>
              </a:rPr>
              <a:t>803 </a:t>
            </a:r>
          </a:p>
        </p:txBody>
      </p:sp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s-ES" sz="6000" dirty="0">
                <a:solidFill>
                  <a:srgbClr val="002060"/>
                </a:solidFill>
              </a:rPr>
              <a:t>Medicina forense 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463040" lvl="4" indent="0">
              <a:buNone/>
            </a:pPr>
            <a:r>
              <a:rPr lang="es-ES" sz="3600" dirty="0"/>
              <a:t>Rama de la Medicina Humana,</a:t>
            </a:r>
          </a:p>
          <a:p>
            <a:pPr marL="1463040" lvl="4" indent="0">
              <a:buNone/>
            </a:pPr>
            <a:r>
              <a:rPr lang="es-ES" sz="3600" dirty="0"/>
              <a:t> que aplica sus conocimientos</a:t>
            </a:r>
          </a:p>
          <a:p>
            <a:pPr marL="1463040" lvl="4" indent="0">
              <a:buNone/>
            </a:pPr>
            <a:r>
              <a:rPr lang="es-ES" sz="3600" dirty="0"/>
              <a:t> médicos al esclarecimiento de</a:t>
            </a:r>
          </a:p>
          <a:p>
            <a:pPr marL="1463040" lvl="4" indent="0">
              <a:buNone/>
            </a:pPr>
            <a:r>
              <a:rPr lang="es-ES" sz="3600" dirty="0"/>
              <a:t> casos referidos a las personas,</a:t>
            </a:r>
          </a:p>
          <a:p>
            <a:pPr marL="1463040" lvl="4" indent="0">
              <a:buNone/>
            </a:pPr>
            <a:r>
              <a:rPr lang="es-ES" sz="3600" dirty="0"/>
              <a:t>Cadáveres o muestras de interés</a:t>
            </a:r>
          </a:p>
          <a:p>
            <a:pPr marL="1463040" lvl="4" indent="0">
              <a:buNone/>
            </a:pPr>
            <a:r>
              <a:rPr lang="es-ES" sz="3600" dirty="0"/>
              <a:t>Medico.   </a:t>
            </a:r>
          </a:p>
        </p:txBody>
      </p:sp>
    </p:spTree>
    <p:extLst>
      <p:ext uri="{BB962C8B-B14F-4D97-AF65-F5344CB8AC3E}">
        <p14:creationId xmlns:p14="http://schemas.microsoft.com/office/powerpoint/2010/main" val="297073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Diseño de título y contenido con gráfico"/>
          <p:cNvSpPr>
            <a:spLocks noGrp="1"/>
          </p:cNvSpPr>
          <p:nvPr>
            <p:ph type="title"/>
          </p:nvPr>
        </p:nvSpPr>
        <p:spPr>
          <a:xfrm>
            <a:off x="2061964" y="392682"/>
            <a:ext cx="9472824" cy="1239837"/>
          </a:xfrm>
        </p:spPr>
        <p:txBody>
          <a:bodyPr rtlCol="0">
            <a:normAutofit/>
          </a:bodyPr>
          <a:lstStyle/>
          <a:p>
            <a:pPr rtl="0"/>
            <a:r>
              <a:rPr lang="es-ES" sz="6000" dirty="0">
                <a:solidFill>
                  <a:srgbClr val="002060"/>
                </a:solidFill>
              </a:rPr>
              <a:t>Otras denominación 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A4B63603-17DA-454E-96F3-26EB43AB3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     </a:t>
            </a:r>
            <a:endParaRPr lang="es-CO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650C016-907B-422C-BACF-0D52541CAFC7}"/>
              </a:ext>
            </a:extLst>
          </p:cNvPr>
          <p:cNvSpPr txBox="1"/>
          <p:nvPr/>
        </p:nvSpPr>
        <p:spPr>
          <a:xfrm>
            <a:off x="2530016" y="2267000"/>
            <a:ext cx="7128792" cy="286232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ES" sz="3600" dirty="0"/>
              <a:t>Medicina legal</a:t>
            </a:r>
          </a:p>
          <a:p>
            <a:r>
              <a:rPr lang="es-ES" sz="3600" dirty="0"/>
              <a:t>Patología forense</a:t>
            </a:r>
          </a:p>
          <a:p>
            <a:r>
              <a:rPr lang="es-ES" sz="3600" dirty="0"/>
              <a:t>Jurisprudencia medica </a:t>
            </a:r>
          </a:p>
          <a:p>
            <a:r>
              <a:rPr lang="es-ES" sz="3600" dirty="0"/>
              <a:t>Medicina judicial y </a:t>
            </a:r>
          </a:p>
          <a:p>
            <a:r>
              <a:rPr lang="es-ES" sz="3600" dirty="0"/>
              <a:t>Medicina de los tribunales</a:t>
            </a:r>
            <a:r>
              <a:rPr lang="es-ES" dirty="0"/>
              <a:t>  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952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35163" y="188640"/>
            <a:ext cx="9472824" cy="1239837"/>
          </a:xfrm>
        </p:spPr>
        <p:txBody>
          <a:bodyPr rtlCol="0">
            <a:normAutofit/>
          </a:bodyPr>
          <a:lstStyle/>
          <a:p>
            <a:pPr rtl="0"/>
            <a:r>
              <a:rPr lang="es-ES" sz="6000" dirty="0">
                <a:solidFill>
                  <a:srgbClr val="002060"/>
                </a:solidFill>
              </a:rPr>
              <a:t>Objeto de estudio 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F743CDA-8874-4520-B6AA-83430E0DD8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390556" y="1695450"/>
            <a:ext cx="2638425" cy="1733550"/>
          </a:xfrm>
          <a:prstGeom prst="rect">
            <a:avLst/>
          </a:prstGeom>
        </p:spPr>
      </p:pic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781681B-13F1-42B6-87D6-AA08C19D1C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Las persona (exámenes clínicos, </a:t>
            </a:r>
          </a:p>
          <a:p>
            <a:r>
              <a:rPr lang="es-ES" dirty="0"/>
              <a:t>Psicosomáticos, determinación de edad, determinación de paternidad). </a:t>
            </a:r>
          </a:p>
          <a:p>
            <a:r>
              <a:rPr lang="es-ES" sz="3600" dirty="0"/>
              <a:t> </a:t>
            </a:r>
            <a:r>
              <a:rPr lang="es-ES" dirty="0"/>
              <a:t>cadáveres (estudios necrópsicos, médicos forenses, apreciación en exhumaciones). </a:t>
            </a:r>
          </a:p>
          <a:p>
            <a:r>
              <a:rPr lang="es-ES" dirty="0"/>
              <a:t>Las muestras (antropológicos forenses en muestras óseas, estudios anatomo patológicos en vísceras, tejidos, exámenes citológicos, rehabilitación de tejidos, análisis de laboratorio).   </a:t>
            </a:r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4024BEF-4913-4A72-B7FD-09E7DA2ADA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2597" y="3611835"/>
            <a:ext cx="2638425" cy="233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0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6000" dirty="0">
                <a:solidFill>
                  <a:srgbClr val="002060"/>
                </a:solidFill>
              </a:rPr>
              <a:t>Campos de Acción </a:t>
            </a:r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algn="r" rtl="0">
              <a:buNone/>
            </a:pPr>
            <a:r>
              <a:rPr lang="es-ES" sz="3600" dirty="0"/>
              <a:t>Es muy amplio</a:t>
            </a:r>
          </a:p>
          <a:p>
            <a:pPr marL="0" indent="0" algn="r" rtl="0">
              <a:buNone/>
            </a:pPr>
            <a:r>
              <a:rPr lang="es-ES" sz="3600" dirty="0"/>
              <a:t>Apoya a la criminalística </a:t>
            </a:r>
          </a:p>
          <a:p>
            <a:pPr marL="0" indent="0" algn="r" rtl="0">
              <a:buNone/>
            </a:pPr>
            <a:r>
              <a:rPr lang="es-ES" sz="3600" dirty="0"/>
              <a:t>En la investigación policial, fiscal y judicial </a:t>
            </a:r>
          </a:p>
        </p:txBody>
      </p:sp>
      <p:graphicFrame>
        <p:nvGraphicFramePr>
          <p:cNvPr id="9" name="Marcador de contenido 8" descr="Lista vertical de cuadros en la que se muestran 3 grupos organizados uno debajo del otro con viñetas de la descripción de las tareas para cada grup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3375220"/>
              </p:ext>
            </p:extLst>
          </p:nvPr>
        </p:nvGraphicFramePr>
        <p:xfrm>
          <a:off x="6824663" y="1600200"/>
          <a:ext cx="4572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066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57504-2640-4476-8730-5DB8D9228F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rgbClr val="002060"/>
                </a:solidFill>
              </a:rPr>
              <a:t>Áreas de estudio 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6B3BC9-9109-4262-AB0B-3DE12E24B0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Traumatología forense </a:t>
            </a:r>
          </a:p>
          <a:p>
            <a:r>
              <a:rPr lang="es-ES" sz="2400" dirty="0"/>
              <a:t>Toxicología forense</a:t>
            </a:r>
          </a:p>
          <a:p>
            <a:r>
              <a:rPr lang="es-ES" sz="2400" dirty="0"/>
              <a:t>Sexología forense </a:t>
            </a:r>
          </a:p>
          <a:p>
            <a:r>
              <a:rPr lang="es-ES" sz="2400" dirty="0"/>
              <a:t>Obstetricia forense </a:t>
            </a:r>
          </a:p>
          <a:p>
            <a:r>
              <a:rPr lang="es-ES" sz="2400" dirty="0"/>
              <a:t>Psiquiatra forense </a:t>
            </a:r>
          </a:p>
          <a:p>
            <a:r>
              <a:rPr lang="es-ES" sz="2400" dirty="0"/>
              <a:t>Tanatología forense </a:t>
            </a:r>
          </a:p>
          <a:p>
            <a:r>
              <a:rPr lang="es-ES" sz="2400" dirty="0"/>
              <a:t> jurisprudencia y deontología forense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88886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lantilla de diseño Farmac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459644_TF03460537.potx" id="{2F4F430E-4A86-427F-9801-FDA4FD3C0F4B}" vid="{721076C5-17AD-4611-BBCA-688410A87AE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Diseño de diapositivas Farmacia</Template>
  <TotalTime>49</TotalTime>
  <Words>157</Words>
  <Application>Microsoft Office PowerPoint</Application>
  <PresentationFormat>Personalizado</PresentationFormat>
  <Paragraphs>39</Paragraphs>
  <Slides>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Euphemia</vt:lpstr>
      <vt:lpstr>Franklin Gothic Book</vt:lpstr>
      <vt:lpstr>Plantilla de diseño Farmacia</vt:lpstr>
      <vt:lpstr>Ciencias Forenses </vt:lpstr>
      <vt:lpstr>Medicina forense </vt:lpstr>
      <vt:lpstr>Otras denominación </vt:lpstr>
      <vt:lpstr>Objeto de estudio </vt:lpstr>
      <vt:lpstr>Campos de Acción </vt:lpstr>
      <vt:lpstr>Áreas de estudio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Forenses</dc:title>
  <dc:creator>karina alexandra barriga ortegon</dc:creator>
  <cp:lastModifiedBy>karina alexandra barriga ortegon</cp:lastModifiedBy>
  <cp:revision>7</cp:revision>
  <dcterms:created xsi:type="dcterms:W3CDTF">2021-03-23T21:25:07Z</dcterms:created>
  <dcterms:modified xsi:type="dcterms:W3CDTF">2021-03-23T22:29:32Z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