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DA6"/>
    <a:srgbClr val="50B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92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493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196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47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051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31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7375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7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816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207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004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406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352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603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986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993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867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1F2BB7-CFA6-400B-95EB-3C55851DD5A0}" type="datetimeFigureOut">
              <a:rPr lang="es-CO" smtClean="0"/>
              <a:t>23/03/2021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84ED3D-BCD0-41F7-BF22-4074EB63F3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2736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4249" y="519546"/>
            <a:ext cx="6807633" cy="685800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>
                <a:solidFill>
                  <a:srgbClr val="D34DA6"/>
                </a:solidFill>
                <a:latin typeface="Blackadder ITC" panose="04020505051007020D02" pitchFamily="82" charset="0"/>
              </a:rPr>
              <a:t>DIAPOCITIVA    LIBRE</a:t>
            </a:r>
            <a:endParaRPr lang="es-CO" sz="4000" dirty="0">
              <a:solidFill>
                <a:srgbClr val="D34DA6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7312" y="3875040"/>
            <a:ext cx="6400800" cy="1947333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TEMA:</a:t>
            </a:r>
            <a:r>
              <a:rPr lang="es-MX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LO QUE ME GUSTA ES EL ANIME </a:t>
            </a:r>
            <a:endParaRPr lang="es-MX" sz="2800" dirty="0" smtClean="0">
              <a:solidFill>
                <a:srgbClr val="7030A0"/>
              </a:solidFill>
            </a:endParaRPr>
          </a:p>
          <a:p>
            <a:r>
              <a:rPr lang="es-MX" sz="28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ALUMNA:</a:t>
            </a:r>
            <a:r>
              <a:rPr lang="es-MX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JUANA VALENTINA CIPAMOCHA PEÑA </a:t>
            </a:r>
            <a:endParaRPr lang="es-MX" sz="2800" dirty="0" smtClean="0">
              <a:solidFill>
                <a:srgbClr val="7030A0"/>
              </a:solidFill>
              <a:latin typeface="Algerian" panose="04020705040A02060702" pitchFamily="82" charset="0"/>
            </a:endParaRPr>
          </a:p>
          <a:p>
            <a:r>
              <a:rPr lang="es-MX" sz="28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CURSO:</a:t>
            </a:r>
            <a:r>
              <a:rPr lang="es-MX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803</a:t>
            </a:r>
            <a:endParaRPr lang="es-CO" sz="28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40" y="1453353"/>
            <a:ext cx="2545069" cy="19603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0" y="46760"/>
            <a:ext cx="2640879" cy="37201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4628712"/>
            <a:ext cx="3848100" cy="20362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7" y="3684924"/>
            <a:ext cx="2345766" cy="23275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5" y="46760"/>
            <a:ext cx="2190750" cy="30956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87" y="1476615"/>
            <a:ext cx="3957908" cy="19370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2" y="4966928"/>
            <a:ext cx="2419929" cy="17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6821" y="154324"/>
            <a:ext cx="8534400" cy="822422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D34DA6"/>
                </a:solidFill>
                <a:latin typeface="Algerian" panose="04020705040A02060702" pitchFamily="82" charset="0"/>
              </a:rPr>
              <a:t>¿ Que es el anime ?</a:t>
            </a:r>
            <a:endParaRPr lang="es-CO" dirty="0">
              <a:solidFill>
                <a:srgbClr val="D34DA6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4465" y="1312212"/>
            <a:ext cx="11242962" cy="1212780"/>
          </a:xfrm>
        </p:spPr>
        <p:txBody>
          <a:bodyPr/>
          <a:lstStyle/>
          <a:p>
            <a:r>
              <a:rPr lang="es-MX" dirty="0" smtClean="0">
                <a:solidFill>
                  <a:srgbClr val="D34DA6"/>
                </a:solidFill>
              </a:rPr>
              <a:t>E</a:t>
            </a:r>
            <a:r>
              <a:rPr lang="es-MX" dirty="0" smtClean="0">
                <a:solidFill>
                  <a:schemeClr val="bg1"/>
                </a:solidFill>
              </a:rPr>
              <a:t>l anime es un genero de animación y también escrita de origen japonés que se caracteriza por un grafismo y argumentos fantásticos, futuristas, terror, romance, comedia, sobrenatural, vampiros, demonios, música y  entre otros. </a:t>
            </a:r>
            <a:endParaRPr lang="es-CO" dirty="0">
              <a:solidFill>
                <a:srgbClr val="D34DA6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" y="2773073"/>
            <a:ext cx="6452754" cy="35186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46" y="2773073"/>
            <a:ext cx="2543175" cy="36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6140" y="-48755"/>
            <a:ext cx="8534400" cy="967896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D34DA6"/>
                </a:solidFill>
                <a:latin typeface="Algerian" panose="04020705040A02060702" pitchFamily="82" charset="0"/>
              </a:rPr>
              <a:t>mis animes favoritos </a:t>
            </a:r>
            <a:endParaRPr lang="es-CO" dirty="0">
              <a:solidFill>
                <a:srgbClr val="D34DA6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0" y="2017339"/>
            <a:ext cx="4937655" cy="957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100" dirty="0" smtClean="0">
                <a:solidFill>
                  <a:srgbClr val="D34DA6"/>
                </a:solidFill>
                <a:latin typeface="Algerian" panose="04020705040A02060702" pitchFamily="82" charset="0"/>
              </a:rPr>
              <a:t>L</a:t>
            </a:r>
            <a:r>
              <a:rPr lang="es-MX" sz="11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 historia se vasa en un joven mitad demonio y mitad humano llamado </a:t>
            </a:r>
            <a:r>
              <a:rPr lang="es-MX" sz="11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inuyasha</a:t>
            </a:r>
            <a:r>
              <a:rPr lang="es-MX" sz="11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al ser un hibrido entre humano y demonio desde niño era temido por los humanos y odiado por los demonios en especial de si hermano mayor </a:t>
            </a:r>
            <a:r>
              <a:rPr lang="es-MX" sz="11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sesshomaru</a:t>
            </a:r>
            <a:r>
              <a:rPr lang="es-MX" sz="11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el cual es un demonio por completo que al ver la espada que su padre le dejo era inferior  a la que le dejo a </a:t>
            </a:r>
            <a:r>
              <a:rPr lang="es-MX" sz="11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inuyasha</a:t>
            </a:r>
            <a:r>
              <a:rPr lang="es-MX" sz="11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el cual usaría para poder reunir los fragmentos de una perla muy poderosa que todos los demonios querían para su beneficio y crear el caos pero junto a sus amigos sango una exterminadora de demonios </a:t>
            </a:r>
            <a:r>
              <a:rPr lang="es-MX" sz="11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miroku</a:t>
            </a:r>
            <a:r>
              <a:rPr lang="es-MX" sz="11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un monje con un agujero negro en una de sus manos </a:t>
            </a:r>
            <a:r>
              <a:rPr lang="es-MX" sz="11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shippo</a:t>
            </a:r>
            <a:r>
              <a:rPr lang="es-MX" sz="11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un niño mitad zorro que perdió a su padre </a:t>
            </a:r>
            <a:r>
              <a:rPr lang="es-MX" sz="11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kirara</a:t>
            </a:r>
            <a:r>
              <a:rPr lang="es-MX" sz="11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la mascota de sango y </a:t>
            </a:r>
            <a:r>
              <a:rPr lang="es-MX" sz="11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aome</a:t>
            </a:r>
            <a:r>
              <a:rPr lang="es-MX" sz="11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la rencarnación de </a:t>
            </a:r>
            <a:r>
              <a:rPr lang="es-MX" sz="11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kikyo</a:t>
            </a:r>
            <a:r>
              <a:rPr lang="es-MX" sz="11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una sacerdotisa muy poderosa.</a:t>
            </a:r>
            <a:endParaRPr lang="es-CO" sz="1100" dirty="0">
              <a:solidFill>
                <a:srgbClr val="D34DA6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91" y="3940388"/>
            <a:ext cx="2388536" cy="2512367"/>
          </a:xfrm>
        </p:spPr>
      </p:pic>
      <p:sp>
        <p:nvSpPr>
          <p:cNvPr id="5" name="CuadroTexto 4"/>
          <p:cNvSpPr txBox="1"/>
          <p:nvPr/>
        </p:nvSpPr>
        <p:spPr>
          <a:xfrm>
            <a:off x="-114300" y="1006575"/>
            <a:ext cx="489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D34DA6"/>
                </a:solidFill>
                <a:latin typeface="Algerian" panose="04020705040A02060702" pitchFamily="82" charset="0"/>
              </a:rPr>
              <a:t>INUYASHA </a:t>
            </a:r>
            <a:endParaRPr lang="es-CO" sz="2400" dirty="0">
              <a:solidFill>
                <a:srgbClr val="D34DA6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493330" y="1555674"/>
            <a:ext cx="364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D34DA6"/>
                </a:solidFill>
                <a:latin typeface="Algerian" panose="04020705040A02060702" pitchFamily="82" charset="0"/>
              </a:rPr>
              <a:t>SERVAMP</a:t>
            </a:r>
            <a:endParaRPr lang="es-CO" sz="2400" dirty="0">
              <a:solidFill>
                <a:srgbClr val="D34DA6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224155" y="2205106"/>
            <a:ext cx="5746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D34DA6"/>
                </a:solidFill>
                <a:latin typeface="Algerian" panose="04020705040A02060702" pitchFamily="82" charset="0"/>
              </a:rPr>
              <a:t>c</a:t>
            </a:r>
            <a:r>
              <a:rPr lang="es-MX" sz="1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uando un gato extraviado de nombre </a:t>
            </a:r>
            <a:r>
              <a:rPr lang="es-MX" sz="14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Kuro</a:t>
            </a:r>
            <a:r>
              <a:rPr lang="es-MX" sz="1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se cruza en el camino de </a:t>
            </a:r>
            <a:r>
              <a:rPr lang="es-MX" sz="14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Mahiru</a:t>
            </a:r>
            <a:r>
              <a:rPr lang="es-MX" sz="1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s-MX" sz="14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Shirota</a:t>
            </a:r>
            <a:r>
              <a:rPr lang="es-MX" sz="1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, la vida de este jovial estudiante nunca volverá a ser igual. </a:t>
            </a:r>
            <a:r>
              <a:rPr lang="es-MX" sz="14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Kuro</a:t>
            </a:r>
            <a:r>
              <a:rPr lang="es-MX" sz="1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, en realidad, no es un gato cualquiera sino un "</a:t>
            </a:r>
            <a:r>
              <a:rPr lang="es-MX" sz="14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servamp</a:t>
            </a:r>
            <a:r>
              <a:rPr lang="es-MX" sz="1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", un vampiro sirviente. ... Él, pronto se ve envuelto en un antiguo conflicto entre vampiros y humanos.</a:t>
            </a:r>
            <a:endParaRPr lang="es-CO" sz="1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3668494"/>
            <a:ext cx="4665518" cy="278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6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0302" y="1343266"/>
            <a:ext cx="4937655" cy="3030538"/>
          </a:xfrm>
        </p:spPr>
        <p:txBody>
          <a:bodyPr>
            <a:normAutofit/>
          </a:bodyPr>
          <a:lstStyle/>
          <a:p>
            <a:r>
              <a:rPr lang="es-MX" sz="1200" dirty="0">
                <a:solidFill>
                  <a:srgbClr val="D34DA6"/>
                </a:solidFill>
                <a:latin typeface="Algerian" panose="04020705040A02060702" pitchFamily="82" charset="0"/>
              </a:rPr>
              <a:t>A</a:t>
            </a:r>
            <a:r>
              <a:rPr lang="es-MX" sz="1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mbientada </a:t>
            </a:r>
            <a:r>
              <a:rPr lang="es-MX" sz="1200" dirty="0">
                <a:solidFill>
                  <a:schemeClr val="bg1"/>
                </a:solidFill>
                <a:latin typeface="Algerian" panose="04020705040A02060702" pitchFamily="82" charset="0"/>
              </a:rPr>
              <a:t>en un futuro </a:t>
            </a:r>
            <a:r>
              <a:rPr lang="es-MX" sz="1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distócico </a:t>
            </a:r>
            <a:r>
              <a:rPr lang="es-MX" sz="1200" dirty="0">
                <a:solidFill>
                  <a:schemeClr val="bg1"/>
                </a:solidFill>
                <a:latin typeface="Algerian" panose="04020705040A02060702" pitchFamily="82" charset="0"/>
              </a:rPr>
              <a:t>en el año 2045, Emma es una niña huérfana de once años que vive en el orfanato Grace Field </a:t>
            </a:r>
            <a:r>
              <a:rPr lang="es-MX" sz="1200" dirty="0" err="1">
                <a:solidFill>
                  <a:schemeClr val="bg1"/>
                </a:solidFill>
                <a:latin typeface="Algerian" panose="04020705040A02060702" pitchFamily="82" charset="0"/>
              </a:rPr>
              <a:t>House</a:t>
            </a:r>
            <a:r>
              <a:rPr lang="es-MX" sz="1200" dirty="0">
                <a:solidFill>
                  <a:schemeClr val="bg1"/>
                </a:solidFill>
                <a:latin typeface="Algerian" panose="04020705040A02060702" pitchFamily="82" charset="0"/>
              </a:rPr>
              <a:t>, junto a otros 37 niños a los que considera sus hermanos, y bajo la custodia de una mujer conocida como «Madre».</a:t>
            </a:r>
            <a:endParaRPr lang="es-CO" sz="1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51165" y="1343266"/>
            <a:ext cx="4929188" cy="3030538"/>
          </a:xfrm>
        </p:spPr>
        <p:txBody>
          <a:bodyPr>
            <a:normAutofit/>
          </a:bodyPr>
          <a:lstStyle/>
          <a:p>
            <a:r>
              <a:rPr lang="es-MX" sz="1400" dirty="0">
                <a:solidFill>
                  <a:srgbClr val="D34DA6"/>
                </a:solidFill>
                <a:latin typeface="Algerian" panose="04020705040A02060702" pitchFamily="82" charset="0"/>
              </a:rPr>
              <a:t>E</a:t>
            </a:r>
            <a:r>
              <a:rPr lang="es-MX" sz="1400" dirty="0">
                <a:solidFill>
                  <a:schemeClr val="bg1"/>
                </a:solidFill>
                <a:latin typeface="Algerian" panose="04020705040A02060702" pitchFamily="82" charset="0"/>
              </a:rPr>
              <a:t>l Gobierno japonés encarga una importante misión a los alumnos de la clase 3-E: deben destruir a su nuevo tutor, una poderosa criatura tentaculada que planea destruir el planeta el día de la graduación. Para ayudarlos en su cometido, el mismo profesor </a:t>
            </a:r>
            <a:r>
              <a:rPr lang="es-MX" sz="1400" dirty="0" err="1">
                <a:solidFill>
                  <a:schemeClr val="bg1"/>
                </a:solidFill>
                <a:latin typeface="Algerian" panose="04020705040A02060702" pitchFamily="82" charset="0"/>
              </a:rPr>
              <a:t>Korosensei</a:t>
            </a:r>
            <a:r>
              <a:rPr lang="es-MX" sz="1400" dirty="0">
                <a:solidFill>
                  <a:schemeClr val="bg1"/>
                </a:solidFill>
                <a:latin typeface="Algerian" panose="04020705040A02060702" pitchFamily="82" charset="0"/>
              </a:rPr>
              <a:t> les enseñará todo lo necesario para acabar con él antes de que lo hagan los crueles mercenarios que van llegando al aula.</a:t>
            </a:r>
            <a:endParaRPr lang="es-CO" sz="1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12812" y="592282"/>
            <a:ext cx="405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>
                <a:solidFill>
                  <a:srgbClr val="D34DA6"/>
                </a:solidFill>
                <a:latin typeface="Algerian" panose="04020705040A02060702" pitchFamily="82" charset="0"/>
              </a:rPr>
              <a:t>Yakusu</a:t>
            </a:r>
            <a:r>
              <a:rPr lang="es-MX" sz="2800" dirty="0" smtClean="0">
                <a:solidFill>
                  <a:srgbClr val="D34DA6"/>
                </a:solidFill>
                <a:latin typeface="Algerian" panose="04020705040A02060702" pitchFamily="82" charset="0"/>
              </a:rPr>
              <a:t> no </a:t>
            </a:r>
            <a:r>
              <a:rPr lang="es-MX" sz="2800" dirty="0" err="1" smtClean="0">
                <a:solidFill>
                  <a:srgbClr val="D34DA6"/>
                </a:solidFill>
                <a:latin typeface="Algerian" panose="04020705040A02060702" pitchFamily="82" charset="0"/>
              </a:rPr>
              <a:t>neverlan</a:t>
            </a:r>
            <a:r>
              <a:rPr lang="es-MX" sz="2800" dirty="0" smtClean="0">
                <a:solidFill>
                  <a:srgbClr val="D34DA6"/>
                </a:solidFill>
                <a:latin typeface="Algerian" panose="04020705040A02060702" pitchFamily="82" charset="0"/>
              </a:rPr>
              <a:t> </a:t>
            </a:r>
            <a:endParaRPr lang="es-CO" sz="2800" dirty="0">
              <a:solidFill>
                <a:srgbClr val="D34DA6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65257" y="2350703"/>
            <a:ext cx="5300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D34DA6"/>
                </a:solidFill>
                <a:latin typeface="Algerian" panose="04020705040A02060702" pitchFamily="82" charset="0"/>
              </a:rPr>
              <a:t>l</a:t>
            </a:r>
            <a:r>
              <a:rPr lang="es-MX" sz="1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 segunda temporada será ubicada por contar las aventuras de los niños luego de escapar del orfanato de </a:t>
            </a:r>
            <a:r>
              <a:rPr lang="es-MX" sz="12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Gracefield</a:t>
            </a:r>
            <a:r>
              <a:rPr lang="es-MX" sz="1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s-MX" sz="12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House</a:t>
            </a:r>
            <a:r>
              <a:rPr lang="es-MX" sz="1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. “La libertad es hermosa pero brutal. Quince niños escapan de Grace Field </a:t>
            </a:r>
            <a:r>
              <a:rPr lang="es-MX" sz="12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House</a:t>
            </a:r>
            <a:r>
              <a:rPr lang="es-MX" sz="1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, un paraíso falso, con la esperanza de tener una oportunidad de libertad</a:t>
            </a:r>
            <a:endParaRPr lang="es-CO" sz="1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670963" y="592282"/>
            <a:ext cx="494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err="1" smtClean="0">
                <a:solidFill>
                  <a:srgbClr val="D34DA6"/>
                </a:solidFill>
                <a:latin typeface="Algerian" panose="04020705040A02060702" pitchFamily="82" charset="0"/>
              </a:rPr>
              <a:t>Ansatsu</a:t>
            </a:r>
            <a:r>
              <a:rPr lang="es-MX" sz="2800" dirty="0" smtClean="0">
                <a:solidFill>
                  <a:srgbClr val="D34DA6"/>
                </a:solidFill>
                <a:latin typeface="Algerian" panose="04020705040A02060702" pitchFamily="82" charset="0"/>
              </a:rPr>
              <a:t> no </a:t>
            </a:r>
            <a:r>
              <a:rPr lang="es-MX" sz="2800" dirty="0" err="1" smtClean="0">
                <a:solidFill>
                  <a:srgbClr val="D34DA6"/>
                </a:solidFill>
                <a:latin typeface="Algerian" panose="04020705040A02060702" pitchFamily="82" charset="0"/>
              </a:rPr>
              <a:t>kyotsu</a:t>
            </a:r>
            <a:endParaRPr lang="es-CO" sz="2800" dirty="0">
              <a:solidFill>
                <a:srgbClr val="D34DA6"/>
              </a:solidFill>
              <a:latin typeface="Algerian" panose="04020705040A02060702" pitchFamily="8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0" y="3825141"/>
            <a:ext cx="5206445" cy="26180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80" y="3784384"/>
            <a:ext cx="4500637" cy="25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4880" y="350476"/>
            <a:ext cx="4649787" cy="576262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D34DA6"/>
                </a:solidFill>
                <a:latin typeface="Algerian" panose="04020705040A02060702" pitchFamily="82" charset="0"/>
              </a:rPr>
              <a:t>Hunter x hunter </a:t>
            </a:r>
            <a:endParaRPr lang="es-CO" dirty="0">
              <a:solidFill>
                <a:srgbClr val="D34DA6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4880" y="1314017"/>
            <a:ext cx="4937655" cy="3030538"/>
          </a:xfrm>
        </p:spPr>
        <p:txBody>
          <a:bodyPr>
            <a:normAutofit fontScale="47500" lnSpcReduction="20000"/>
          </a:bodyPr>
          <a:lstStyle/>
          <a:p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Doce años antes del comienzo de la historia,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Freecss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Ging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 dejó a su hijo recién nacido,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Gon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, con la tía de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Gon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, Mito, en la Isla Ballena.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Gon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 a quien se le dijo durante toda su vida que sus padres habían muerto, se entera por un aprendiz de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Ging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 que comenta, que su padre todavía está vivo y se ha convertido en un consumado cazador. Los cazadores tienen licencia son miembros de la elite de la humanidad, son capaces de rastrear tesoros secretos, bestias raras, o incluso otras personas.</a:t>
            </a:r>
          </a:p>
          <a:p>
            <a:endParaRPr lang="es-MX" sz="21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Gon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 sale de su casa para convertirse en un cazador como su padre, tomando el examen de Hunter, una serie de brutales pruebas para medir la habilidad, la supervivencia , y el trabajo en equipo. Antes y durante el examen,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Gon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 se reúne y se hace amigo de tres de los otros candidatos: el último miembro del clan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Kurta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,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Kurapika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, que desea convertirse en un cazador con el fin de vengar a sus muertos;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Leorio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, un médico prospectivo que afirma el deseo de hacerse rico, y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Killua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Zoldyck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, que había salido de su vida como miembro de una connotado familia de asesinos. Entre los muchos otros examinados, </a:t>
            </a:r>
            <a:r>
              <a:rPr lang="es-MX" sz="2100" dirty="0" err="1">
                <a:solidFill>
                  <a:schemeClr val="bg1"/>
                </a:solidFill>
                <a:latin typeface="Algerian" panose="04020705040A02060702" pitchFamily="82" charset="0"/>
              </a:rPr>
              <a:t>Gon</a:t>
            </a:r>
            <a:r>
              <a:rPr lang="es-MX" sz="2100" dirty="0">
                <a:solidFill>
                  <a:schemeClr val="bg1"/>
                </a:solidFill>
                <a:latin typeface="Algerian" panose="04020705040A02060702" pitchFamily="82" charset="0"/>
              </a:rPr>
              <a:t> continua</a:t>
            </a:r>
            <a:r>
              <a:rPr lang="es-MX" dirty="0">
                <a:solidFill>
                  <a:schemeClr val="bg1"/>
                </a:solidFill>
                <a:latin typeface="Algerian" panose="04020705040A02060702" pitchFamily="82" charset="0"/>
              </a:rPr>
              <a:t>mente se encuentra con </a:t>
            </a:r>
            <a:r>
              <a:rPr lang="es-MX" dirty="0" err="1">
                <a:solidFill>
                  <a:schemeClr val="bg1"/>
                </a:solidFill>
                <a:latin typeface="Algerian" panose="04020705040A02060702" pitchFamily="82" charset="0"/>
              </a:rPr>
              <a:t>Hisoka</a:t>
            </a:r>
            <a:r>
              <a:rPr lang="es-MX" dirty="0">
                <a:solidFill>
                  <a:schemeClr val="bg1"/>
                </a:solidFill>
                <a:latin typeface="Algerian" panose="04020705040A02060702" pitchFamily="82" charset="0"/>
              </a:rPr>
              <a:t>, un sádico mago mortal.</a:t>
            </a:r>
            <a:endParaRPr lang="es-CO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79066" y="350476"/>
            <a:ext cx="4665134" cy="576262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D34DA6"/>
                </a:solidFill>
                <a:latin typeface="Algerian" panose="04020705040A02060702" pitchFamily="82" charset="0"/>
              </a:rPr>
              <a:t>idolish7</a:t>
            </a:r>
            <a:endParaRPr lang="es-CO" dirty="0">
              <a:solidFill>
                <a:srgbClr val="D34DA6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06812" y="1314017"/>
            <a:ext cx="4929188" cy="3030538"/>
          </a:xfrm>
        </p:spPr>
        <p:txBody>
          <a:bodyPr>
            <a:normAutofit/>
          </a:bodyPr>
          <a:lstStyle/>
          <a:p>
            <a:r>
              <a:rPr lang="es-MX" dirty="0"/>
              <a:t> </a:t>
            </a:r>
            <a:r>
              <a:rPr lang="es-MX" sz="1500" dirty="0">
                <a:solidFill>
                  <a:schemeClr val="bg1"/>
                </a:solidFill>
                <a:latin typeface="Algerian" panose="04020705040A02060702" pitchFamily="82" charset="0"/>
              </a:rPr>
              <a:t>Un grupo de </a:t>
            </a:r>
            <a:r>
              <a:rPr lang="es-MX" sz="1500" dirty="0" err="1">
                <a:solidFill>
                  <a:schemeClr val="bg1"/>
                </a:solidFill>
                <a:latin typeface="Algerian" panose="04020705040A02060702" pitchFamily="82" charset="0"/>
              </a:rPr>
              <a:t>idols</a:t>
            </a:r>
            <a:r>
              <a:rPr lang="es-MX" sz="1500" dirty="0">
                <a:solidFill>
                  <a:schemeClr val="bg1"/>
                </a:solidFill>
                <a:latin typeface="Algerian" panose="04020705040A02060702" pitchFamily="82" charset="0"/>
              </a:rPr>
              <a:t> aspirantes se reúnen en </a:t>
            </a:r>
            <a:r>
              <a:rPr lang="es-MX" sz="1500" dirty="0" err="1">
                <a:solidFill>
                  <a:schemeClr val="bg1"/>
                </a:solidFill>
                <a:latin typeface="Algerian" panose="04020705040A02060702" pitchFamily="82" charset="0"/>
              </a:rPr>
              <a:t>Takanashi</a:t>
            </a:r>
            <a:r>
              <a:rPr lang="es-MX" sz="15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s-MX" sz="1500" dirty="0" err="1">
                <a:solidFill>
                  <a:schemeClr val="bg1"/>
                </a:solidFill>
                <a:latin typeface="Algerian" panose="04020705040A02060702" pitchFamily="82" charset="0"/>
              </a:rPr>
              <a:t>Productions</a:t>
            </a:r>
            <a:r>
              <a:rPr lang="es-MX" sz="1500" dirty="0">
                <a:solidFill>
                  <a:schemeClr val="bg1"/>
                </a:solidFill>
                <a:latin typeface="Algerian" panose="04020705040A02060702" pitchFamily="82" charset="0"/>
              </a:rPr>
              <a:t> y se les confía el futuro de la compañía. Los siete hombres que se acaban de conocer representan una variedad de personalidades totalmente diferentes. Sin embargo, cada uno tiene su propio encanto y poseen un potencial desconocido como idols.15 dic. 2019</a:t>
            </a:r>
            <a:endParaRPr lang="es-CO" sz="1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97" y="4140011"/>
            <a:ext cx="1996756" cy="25932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83" y="3403856"/>
            <a:ext cx="2607926" cy="33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1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</TotalTime>
  <Words>742</Words>
  <Application>Microsoft Office PowerPoint</Application>
  <PresentationFormat>Panorámica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Algerian</vt:lpstr>
      <vt:lpstr>Blackadder ITC</vt:lpstr>
      <vt:lpstr>Century Gothic</vt:lpstr>
      <vt:lpstr>Wingdings 3</vt:lpstr>
      <vt:lpstr>Sector</vt:lpstr>
      <vt:lpstr>DIAPOCITIVA    LIBRE</vt:lpstr>
      <vt:lpstr>¿ Que es el anime ?</vt:lpstr>
      <vt:lpstr>mis animes favoritos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11</cp:revision>
  <dcterms:created xsi:type="dcterms:W3CDTF">2021-03-23T22:29:21Z</dcterms:created>
  <dcterms:modified xsi:type="dcterms:W3CDTF">2021-03-24T01:11:48Z</dcterms:modified>
</cp:coreProperties>
</file>