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823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20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089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37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O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945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59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34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29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25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204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66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A6E1980-CE41-42F5-A446-166BD8039E7C}" type="datetimeFigureOut">
              <a:rPr lang="es-CO" smtClean="0"/>
              <a:t>08/04/2021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EE6F424-D078-4526-845C-D981E56DC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69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69850" y="1418896"/>
            <a:ext cx="9966960" cy="3112196"/>
          </a:xfrm>
        </p:spPr>
        <p:txBody>
          <a:bodyPr/>
          <a:lstStyle/>
          <a:p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FREE F</a:t>
            </a:r>
            <a:r>
              <a:rPr lang="es-CO" dirty="0" smtClean="0">
                <a:solidFill>
                  <a:srgbClr val="FF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RE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824248"/>
            <a:ext cx="7002097" cy="1471448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Arial Rounded MT Bold" panose="020F0704030504030204" pitchFamily="34" charset="0"/>
              </a:rPr>
              <a:t>Nombre: </a:t>
            </a:r>
            <a:r>
              <a:rPr lang="es-CO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Edwin Sebastián Aguiar Chavarrio</a:t>
            </a:r>
          </a:p>
          <a:p>
            <a:r>
              <a:rPr lang="es-CO" sz="2000" dirty="0" smtClean="0">
                <a:latin typeface="Arial Rounded MT Bold" panose="020F0704030504030204" pitchFamily="34" charset="0"/>
                <a:ea typeface="Batang" panose="02030600000101010101" pitchFamily="18" charset="-127"/>
              </a:rPr>
              <a:t>CURSO: </a:t>
            </a:r>
            <a:r>
              <a:rPr lang="es-CO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803</a:t>
            </a:r>
          </a:p>
          <a:p>
            <a:r>
              <a:rPr lang="es-CO" sz="2000" dirty="0" smtClean="0">
                <a:latin typeface="Arial Rounded MT Bold" panose="020F0704030504030204" pitchFamily="34" charset="0"/>
                <a:ea typeface="Batang" panose="02030600000101010101" pitchFamily="18" charset="-127"/>
              </a:rPr>
              <a:t>PROFESOR: </a:t>
            </a:r>
            <a:r>
              <a:rPr lang="es-CO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Beaume Castillo Andreina Judith</a:t>
            </a:r>
            <a:endParaRPr lang="es-CO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77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42" y="3300415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    free fire Es un juego de</a:t>
            </a:r>
            <a:br>
              <a:rPr lang="es-CO" dirty="0" smtClean="0"/>
            </a:br>
            <a:r>
              <a:rPr lang="es-CO" dirty="0" smtClean="0"/>
              <a:t>vencer a otros jugadores para sobrevivir. 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1026" name="Picture 2" descr="https://ubeat.tv/storage/videos/inside-games-que-es-free-fire-20190809010851@por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3" y="1629106"/>
            <a:ext cx="4025463" cy="44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504607"/>
            <a:ext cx="10058400" cy="1609344"/>
          </a:xfrm>
        </p:spPr>
        <p:txBody>
          <a:bodyPr/>
          <a:lstStyle/>
          <a:p>
            <a:r>
              <a:rPr lang="es-CO" dirty="0" smtClean="0"/>
              <a:t>        mapas de juego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AutoShape 4" descr="https://www.goluego.com/wp-content/uploads/2020/08/94658514754006ee6b13dbb3c8fc335083395485r1-854-480v2_uhq.jpg"/>
          <p:cNvSpPr>
            <a:spLocks noChangeAspect="1" noChangeArrowheads="1"/>
          </p:cNvSpPr>
          <p:nvPr/>
        </p:nvSpPr>
        <p:spPr bwMode="auto">
          <a:xfrm>
            <a:off x="155575" y="-144463"/>
            <a:ext cx="2303846" cy="10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6" descr="https://www.goluego.com/wp-content/uploads/2020/08/94658514754006ee6b13dbb3c8fc335083395485r1-854-480v2_uhq.jpg"/>
          <p:cNvSpPr>
            <a:spLocks noChangeAspect="1" noChangeArrowheads="1"/>
          </p:cNvSpPr>
          <p:nvPr/>
        </p:nvSpPr>
        <p:spPr bwMode="auto">
          <a:xfrm>
            <a:off x="575989" y="2339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78" name="Picture 30" descr="https://vignette.wikia.nocookie.net/garena-freefire/images/a/a3/Bermuda.png/revision/latest?cb=202005030031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33" y="1521429"/>
            <a:ext cx="4885314" cy="45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38" y="1521429"/>
            <a:ext cx="4585198" cy="4585198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908889" y="6211614"/>
            <a:ext cx="134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BERMUDA 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071945" y="6196584"/>
            <a:ext cx="166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PURGATORIO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29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6896" y="537184"/>
            <a:ext cx="10058400" cy="1609344"/>
          </a:xfrm>
        </p:spPr>
        <p:txBody>
          <a:bodyPr/>
          <a:lstStyle/>
          <a:p>
            <a:r>
              <a:rPr lang="es-CO" dirty="0" smtClean="0"/>
              <a:t>HAY DIFERENTES PERSONAJES PARA  CADA batalla</a:t>
            </a:r>
            <a:endParaRPr lang="es-CO" dirty="0"/>
          </a:p>
        </p:txBody>
      </p:sp>
      <p:pic>
        <p:nvPicPr>
          <p:cNvPr id="3084" name="Picture 12" descr="https://i.ytimg.com/vi/jYjQV2n4hmg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29" y="2278555"/>
            <a:ext cx="7202311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8938" y="526673"/>
            <a:ext cx="10058400" cy="2794596"/>
          </a:xfrm>
        </p:spPr>
        <p:txBody>
          <a:bodyPr>
            <a:normAutofit/>
          </a:bodyPr>
          <a:lstStyle/>
          <a:p>
            <a:r>
              <a:rPr lang="es-CO" sz="4000" dirty="0"/>
              <a:t>https://www.youtube.com/watch?v=n-iRT4nQ51c</a:t>
            </a:r>
          </a:p>
        </p:txBody>
      </p:sp>
      <p:sp>
        <p:nvSpPr>
          <p:cNvPr id="9" name="Flecha derecha 8"/>
          <p:cNvSpPr/>
          <p:nvPr/>
        </p:nvSpPr>
        <p:spPr>
          <a:xfrm rot="16200000">
            <a:off x="4716374" y="3242441"/>
            <a:ext cx="2291255" cy="1534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4572000" y="5155324"/>
            <a:ext cx="283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ENLASE PARA EL VIDEO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235</TotalTime>
  <Words>53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Batang</vt:lpstr>
      <vt:lpstr>Aharoni</vt:lpstr>
      <vt:lpstr>Arial</vt:lpstr>
      <vt:lpstr>Arial Rounded MT Bold</vt:lpstr>
      <vt:lpstr>Rockwell</vt:lpstr>
      <vt:lpstr>Rockwell Condensed</vt:lpstr>
      <vt:lpstr>Wingdings</vt:lpstr>
      <vt:lpstr>Tipo de madera</vt:lpstr>
      <vt:lpstr>FREE FIRE</vt:lpstr>
      <vt:lpstr>    free fire Es un juego de vencer a otros jugadores para sobrevivir.  </vt:lpstr>
      <vt:lpstr>        mapas de juego </vt:lpstr>
      <vt:lpstr>HAY DIFERENTES PERSONAJES PARA  CADA batalla</vt:lpstr>
      <vt:lpstr>https://www.youtube.com/watch?v=n-iRT4nQ51c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FIRE</dc:title>
  <dc:creator>Rikrdo</dc:creator>
  <cp:lastModifiedBy>Rikrdo</cp:lastModifiedBy>
  <cp:revision>13</cp:revision>
  <dcterms:created xsi:type="dcterms:W3CDTF">2021-04-08T11:13:53Z</dcterms:created>
  <dcterms:modified xsi:type="dcterms:W3CDTF">2021-04-08T15:09:27Z</dcterms:modified>
</cp:coreProperties>
</file>