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57" r:id="rId3"/>
    <p:sldId id="258" r:id="rId4"/>
    <p:sldId id="259" r:id="rId5"/>
    <p:sldId id="260" r:id="rId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81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A97D9A96-3EB4-42BE-BE0F-28AD2529EBE8}" type="datetimeFigureOut">
              <a:rPr lang="es-CO" smtClean="0"/>
              <a:t>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DDC90B5-02B9-4375-B196-30DC08501AF2}" type="slidenum">
              <a:rPr lang="es-CO" smtClean="0"/>
              <a:t>‹Nº›</a:t>
            </a:fld>
            <a:endParaRPr lang="es-CO"/>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17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7D9A96-3EB4-42BE-BE0F-28AD2529EBE8}" type="datetimeFigureOut">
              <a:rPr lang="es-CO" smtClean="0"/>
              <a:t>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DDC90B5-02B9-4375-B196-30DC08501AF2}" type="slidenum">
              <a:rPr lang="es-CO" smtClean="0"/>
              <a:t>‹Nº›</a:t>
            </a:fld>
            <a:endParaRPr lang="es-CO"/>
          </a:p>
        </p:txBody>
      </p:sp>
    </p:spTree>
    <p:extLst>
      <p:ext uri="{BB962C8B-B14F-4D97-AF65-F5344CB8AC3E}">
        <p14:creationId xmlns:p14="http://schemas.microsoft.com/office/powerpoint/2010/main" val="86186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7D9A96-3EB4-42BE-BE0F-28AD2529EBE8}" type="datetimeFigureOut">
              <a:rPr lang="es-CO" smtClean="0"/>
              <a:t>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DDC90B5-02B9-4375-B196-30DC08501AF2}" type="slidenum">
              <a:rPr lang="es-CO" smtClean="0"/>
              <a:t>‹Nº›</a:t>
            </a:fld>
            <a:endParaRPr lang="es-CO"/>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02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7D9A96-3EB4-42BE-BE0F-28AD2529EBE8}" type="datetimeFigureOut">
              <a:rPr lang="es-CO" smtClean="0"/>
              <a:t>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DDC90B5-02B9-4375-B196-30DC08501AF2}" type="slidenum">
              <a:rPr lang="es-CO" smtClean="0"/>
              <a:t>‹Nº›</a:t>
            </a:fld>
            <a:endParaRPr lang="es-CO"/>
          </a:p>
        </p:txBody>
      </p:sp>
    </p:spTree>
    <p:extLst>
      <p:ext uri="{BB962C8B-B14F-4D97-AF65-F5344CB8AC3E}">
        <p14:creationId xmlns:p14="http://schemas.microsoft.com/office/powerpoint/2010/main" val="18877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7D9A96-3EB4-42BE-BE0F-28AD2529EBE8}" type="datetimeFigureOut">
              <a:rPr lang="es-CO" smtClean="0"/>
              <a:t>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DDC90B5-02B9-4375-B196-30DC08501AF2}" type="slidenum">
              <a:rPr lang="es-CO" smtClean="0"/>
              <a:t>‹Nº›</a:t>
            </a:fld>
            <a:endParaRPr lang="es-CO"/>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85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97D9A96-3EB4-42BE-BE0F-28AD2529EBE8}" type="datetimeFigureOut">
              <a:rPr lang="es-CO" smtClean="0"/>
              <a:t>3/04/2021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DDC90B5-02B9-4375-B196-30DC08501AF2}" type="slidenum">
              <a:rPr lang="es-CO" smtClean="0"/>
              <a:t>‹Nº›</a:t>
            </a:fld>
            <a:endParaRPr lang="es-CO"/>
          </a:p>
        </p:txBody>
      </p:sp>
    </p:spTree>
    <p:extLst>
      <p:ext uri="{BB962C8B-B14F-4D97-AF65-F5344CB8AC3E}">
        <p14:creationId xmlns:p14="http://schemas.microsoft.com/office/powerpoint/2010/main" val="134995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7D9A96-3EB4-42BE-BE0F-28AD2529EBE8}" type="datetimeFigureOut">
              <a:rPr lang="es-CO" smtClean="0"/>
              <a:t>3/04/2021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DDC90B5-02B9-4375-B196-30DC08501AF2}" type="slidenum">
              <a:rPr lang="es-CO" smtClean="0"/>
              <a:t>‹Nº›</a:t>
            </a:fld>
            <a:endParaRPr lang="es-CO"/>
          </a:p>
        </p:txBody>
      </p:sp>
    </p:spTree>
    <p:extLst>
      <p:ext uri="{BB962C8B-B14F-4D97-AF65-F5344CB8AC3E}">
        <p14:creationId xmlns:p14="http://schemas.microsoft.com/office/powerpoint/2010/main" val="371199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97D9A96-3EB4-42BE-BE0F-28AD2529EBE8}" type="datetimeFigureOut">
              <a:rPr lang="es-CO" smtClean="0"/>
              <a:t>3/04/2021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DDC90B5-02B9-4375-B196-30DC08501AF2}" type="slidenum">
              <a:rPr lang="es-CO" smtClean="0"/>
              <a:t>‹Nº›</a:t>
            </a:fld>
            <a:endParaRPr lang="es-CO"/>
          </a:p>
        </p:txBody>
      </p:sp>
    </p:spTree>
    <p:extLst>
      <p:ext uri="{BB962C8B-B14F-4D97-AF65-F5344CB8AC3E}">
        <p14:creationId xmlns:p14="http://schemas.microsoft.com/office/powerpoint/2010/main" val="50998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D9A96-3EB4-42BE-BE0F-28AD2529EBE8}" type="datetimeFigureOut">
              <a:rPr lang="es-CO" smtClean="0"/>
              <a:t>3/04/2021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DDC90B5-02B9-4375-B196-30DC08501AF2}" type="slidenum">
              <a:rPr lang="es-CO" smtClean="0"/>
              <a:t>‹Nº›</a:t>
            </a:fld>
            <a:endParaRPr lang="es-CO"/>
          </a:p>
        </p:txBody>
      </p:sp>
    </p:spTree>
    <p:extLst>
      <p:ext uri="{BB962C8B-B14F-4D97-AF65-F5344CB8AC3E}">
        <p14:creationId xmlns:p14="http://schemas.microsoft.com/office/powerpoint/2010/main" val="328524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7D9A96-3EB4-42BE-BE0F-28AD2529EBE8}" type="datetimeFigureOut">
              <a:rPr lang="es-CO" smtClean="0"/>
              <a:t>3/04/2021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DDC90B5-02B9-4375-B196-30DC08501AF2}" type="slidenum">
              <a:rPr lang="es-CO" smtClean="0"/>
              <a:t>‹Nº›</a:t>
            </a:fld>
            <a:endParaRPr lang="es-CO"/>
          </a:p>
        </p:txBody>
      </p:sp>
    </p:spTree>
    <p:extLst>
      <p:ext uri="{BB962C8B-B14F-4D97-AF65-F5344CB8AC3E}">
        <p14:creationId xmlns:p14="http://schemas.microsoft.com/office/powerpoint/2010/main" val="429058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7D9A96-3EB4-42BE-BE0F-28AD2529EBE8}" type="datetimeFigureOut">
              <a:rPr lang="es-CO" smtClean="0"/>
              <a:t>3/04/2021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DDC90B5-02B9-4375-B196-30DC08501AF2}" type="slidenum">
              <a:rPr lang="es-CO" smtClean="0"/>
              <a:t>‹Nº›</a:t>
            </a:fld>
            <a:endParaRPr lang="es-CO"/>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7D9A96-3EB4-42BE-BE0F-28AD2529EBE8}" type="datetimeFigureOut">
              <a:rPr lang="es-CO" smtClean="0"/>
              <a:t>3/04/2021</a:t>
            </a:fld>
            <a:endParaRPr lang="es-CO"/>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CO"/>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DDC90B5-02B9-4375-B196-30DC08501AF2}" type="slidenum">
              <a:rPr lang="es-CO" smtClean="0"/>
              <a:t>‹Nº›</a:t>
            </a:fld>
            <a:endParaRPr lang="es-CO"/>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48358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Z2f9apotgf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59416"/>
            <a:ext cx="12192000" cy="6569983"/>
          </a:xfrm>
          <a:prstGeom prst="rect">
            <a:avLst/>
          </a:prstGeom>
        </p:spPr>
      </p:pic>
      <p:sp>
        <p:nvSpPr>
          <p:cNvPr id="2" name="Título 1"/>
          <p:cNvSpPr>
            <a:spLocks noGrp="1"/>
          </p:cNvSpPr>
          <p:nvPr>
            <p:ph type="ctrTitle"/>
          </p:nvPr>
        </p:nvSpPr>
        <p:spPr>
          <a:xfrm>
            <a:off x="1828800" y="1122360"/>
            <a:ext cx="8051800" cy="3627440"/>
          </a:xfrm>
        </p:spPr>
        <p:txBody>
          <a:bodyPr>
            <a:normAutofit fontScale="90000"/>
          </a:bodyPr>
          <a:lstStyle/>
          <a:p>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a:t/>
            </a:r>
            <a:br>
              <a:rPr lang="es-ES" dirty="0"/>
            </a:br>
            <a:r>
              <a:rPr lang="es-ES" dirty="0" smtClean="0"/>
              <a:t/>
            </a:r>
            <a:br>
              <a:rPr lang="es-ES" dirty="0" smtClean="0"/>
            </a:br>
            <a:r>
              <a:rPr lang="es-ES" dirty="0"/>
              <a:t/>
            </a:r>
            <a:br>
              <a:rPr lang="es-ES" dirty="0"/>
            </a:br>
            <a:r>
              <a:rPr lang="es-ES" dirty="0" smtClean="0"/>
              <a:t>EL SALAR DE UYUNI</a:t>
            </a:r>
            <a:br>
              <a:rPr lang="es-ES" dirty="0" smtClean="0"/>
            </a:br>
            <a:r>
              <a:rPr lang="es-ES" dirty="0" smtClean="0"/>
              <a:t>(el espejo del mundo)</a:t>
            </a:r>
            <a:br>
              <a:rPr lang="es-ES" dirty="0" smtClean="0"/>
            </a:br>
            <a:r>
              <a:rPr lang="es-ES" dirty="0" smtClean="0">
                <a:solidFill>
                  <a:srgbClr val="002060"/>
                </a:solidFill>
              </a:rPr>
              <a:t>Camila Andrea López Gordillo</a:t>
            </a:r>
            <a:r>
              <a:rPr lang="es-ES" dirty="0" smtClean="0">
                <a:solidFill>
                  <a:srgbClr val="FF0000"/>
                </a:solidFill>
              </a:rPr>
              <a:t>.</a:t>
            </a:r>
            <a:endParaRPr lang="es-CO" dirty="0">
              <a:solidFill>
                <a:srgbClr val="FF0000"/>
              </a:solidFill>
            </a:endParaRPr>
          </a:p>
        </p:txBody>
      </p:sp>
    </p:spTree>
    <p:extLst>
      <p:ext uri="{BB962C8B-B14F-4D97-AF65-F5344CB8AC3E}">
        <p14:creationId xmlns:p14="http://schemas.microsoft.com/office/powerpoint/2010/main" val="2188871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9720072" cy="2222378"/>
          </a:xfrm>
        </p:spPr>
        <p:txBody>
          <a:bodyPr>
            <a:normAutofit/>
          </a:bodyPr>
          <a:lstStyle/>
          <a:p>
            <a:r>
              <a:rPr lang="es-ES" sz="2800" dirty="0"/>
              <a:t>El salar de Uyuni es el mayor desierto de sal continuo y alto del mundo, con una superficie de 10 582 km².​ Está situado a unos 3650 msnm en el suroeste de Bolivia, en la provincia de Daniel Campos, en el departamento de Potosí, dentro de la región altiplánica de la cordillera de los Andes.</a:t>
            </a:r>
            <a:endParaRPr lang="es-CO" sz="2800" dirty="0"/>
          </a:p>
        </p:txBody>
      </p:sp>
      <p:pic>
        <p:nvPicPr>
          <p:cNvPr id="4" name="Marcador de contenido 3"/>
          <p:cNvPicPr>
            <a:picLocks noGrp="1" noChangeAspect="1"/>
          </p:cNvPicPr>
          <p:nvPr>
            <p:ph idx="1"/>
          </p:nvPr>
        </p:nvPicPr>
        <p:blipFill>
          <a:blip r:embed="rId2"/>
          <a:stretch>
            <a:fillRect/>
          </a:stretch>
        </p:blipFill>
        <p:spPr>
          <a:xfrm>
            <a:off x="7387583" y="2666621"/>
            <a:ext cx="4230900" cy="3500437"/>
          </a:xfrm>
          <a:prstGeom prst="rect">
            <a:avLst/>
          </a:prstGeom>
        </p:spPr>
      </p:pic>
      <p:sp>
        <p:nvSpPr>
          <p:cNvPr id="5" name="Rectángulo 4"/>
          <p:cNvSpPr/>
          <p:nvPr/>
        </p:nvSpPr>
        <p:spPr>
          <a:xfrm>
            <a:off x="1024127" y="2952390"/>
            <a:ext cx="5763039" cy="3046988"/>
          </a:xfrm>
          <a:prstGeom prst="rect">
            <a:avLst/>
          </a:prstGeom>
        </p:spPr>
        <p:txBody>
          <a:bodyPr wrap="square">
            <a:spAutoFit/>
          </a:bodyPr>
          <a:lstStyle/>
          <a:p>
            <a:r>
              <a:rPr lang="es-ES" sz="2400" b="0" i="0" dirty="0" smtClean="0">
                <a:solidFill>
                  <a:schemeClr val="accent1"/>
                </a:solidFill>
                <a:effectLst/>
                <a:latin typeface="Garamond" panose="02020404030301010803" pitchFamily="18" charset="0"/>
              </a:rPr>
              <a:t>El salar de Uyuni es uno de los principales destinos </a:t>
            </a:r>
          </a:p>
          <a:p>
            <a:r>
              <a:rPr lang="es-ES" sz="2400" dirty="0">
                <a:solidFill>
                  <a:schemeClr val="accent1"/>
                </a:solidFill>
                <a:latin typeface="Garamond" panose="02020404030301010803" pitchFamily="18" charset="0"/>
              </a:rPr>
              <a:t> </a:t>
            </a:r>
            <a:r>
              <a:rPr lang="es-ES" sz="2400" b="0" i="0" dirty="0" smtClean="0">
                <a:solidFill>
                  <a:schemeClr val="accent1"/>
                </a:solidFill>
                <a:effectLst/>
                <a:latin typeface="Garamond" panose="02020404030301010803" pitchFamily="18" charset="0"/>
              </a:rPr>
              <a:t>turísticos de Bolivia ya que lo visitan aproximadamente 60 000 turistas cada año. El mejor momento para visitar el Salar de Uyuni es noviembre, mes de cría de las tres especies de elegantes flamencos que habitan cerca de las múltiples lagunas del lugar. </a:t>
            </a:r>
            <a:endParaRPr lang="es-CO" sz="2400" dirty="0">
              <a:solidFill>
                <a:schemeClr val="accent1"/>
              </a:solidFill>
              <a:latin typeface="Garamond" panose="02020404030301010803" pitchFamily="18" charset="0"/>
            </a:endParaRPr>
          </a:p>
        </p:txBody>
      </p:sp>
    </p:spTree>
    <p:extLst>
      <p:ext uri="{BB962C8B-B14F-4D97-AF65-F5344CB8AC3E}">
        <p14:creationId xmlns:p14="http://schemas.microsoft.com/office/powerpoint/2010/main" val="989967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agua.es/sites/default/files/images/salar-de-uyuni-wikiped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065" y="553792"/>
            <a:ext cx="11165983" cy="630420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493949" y="1468192"/>
            <a:ext cx="5692461" cy="1815882"/>
          </a:xfrm>
          <a:prstGeom prst="rect">
            <a:avLst/>
          </a:prstGeom>
          <a:noFill/>
        </p:spPr>
        <p:txBody>
          <a:bodyPr wrap="square" rtlCol="0">
            <a:spAutoFit/>
          </a:bodyPr>
          <a:lstStyle/>
          <a:p>
            <a:r>
              <a:rPr lang="es-ES" sz="2800" dirty="0" smtClean="0">
                <a:latin typeface="Bahnschrift Light Condensed" panose="020B0502040204020203" pitchFamily="34" charset="0"/>
              </a:rPr>
              <a:t>El salar refleja las nubes, cuando está ligeramente cubierto de agua. Especialmente entre los meses de enero y marzo, en la época de lluvias.</a:t>
            </a:r>
            <a:endParaRPr lang="es-CO" sz="2800" dirty="0"/>
          </a:p>
        </p:txBody>
      </p:sp>
      <p:sp>
        <p:nvSpPr>
          <p:cNvPr id="8" name="CuadroTexto 7"/>
          <p:cNvSpPr txBox="1"/>
          <p:nvPr/>
        </p:nvSpPr>
        <p:spPr>
          <a:xfrm>
            <a:off x="5318975" y="4611230"/>
            <a:ext cx="5862100" cy="2246769"/>
          </a:xfrm>
          <a:prstGeom prst="rect">
            <a:avLst/>
          </a:prstGeom>
          <a:noFill/>
        </p:spPr>
        <p:txBody>
          <a:bodyPr wrap="square" rtlCol="0">
            <a:spAutoFit/>
          </a:bodyPr>
          <a:lstStyle/>
          <a:p>
            <a:r>
              <a:rPr lang="es-ES" sz="2000" dirty="0"/>
              <a:t>El salar de Uyuni es la mayor reserva de litio en el mundo con el 50-70 % del litio mundial, e igualmente cuenta con importantes cantidades de potasio, boro y magnesio. En el salar de Uyuni el método tradicional de extracción de sal consiste en formar pequeñas pilas, para que se evapore el agua y facilitar el transporte.</a:t>
            </a:r>
            <a:endParaRPr lang="es-CO" sz="2000" dirty="0"/>
          </a:p>
        </p:txBody>
      </p:sp>
    </p:spTree>
    <p:extLst>
      <p:ext uri="{BB962C8B-B14F-4D97-AF65-F5344CB8AC3E}">
        <p14:creationId xmlns:p14="http://schemas.microsoft.com/office/powerpoint/2010/main" val="2688042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4128" y="991673"/>
            <a:ext cx="9720073" cy="5317687"/>
          </a:xfrm>
        </p:spPr>
        <p:txBody>
          <a:bodyPr/>
          <a:lstStyle/>
          <a:p>
            <a:r>
              <a:rPr lang="es-ES" dirty="0"/>
              <a:t>Uyuni es acceso para todas las maravillas del sur de Bolivia que hace frontera común con Chile y Argentina, y también con Perú. Algunas de estas maravillas son: el Salar de Uyuni, las lagunas de colores, el árbol de piedra, los desiertos de arena, los géiseres y la Reserva Nacional de Fauna Andina Eduardo Avaroa</a:t>
            </a:r>
            <a:r>
              <a:rPr lang="es-ES" dirty="0" smtClean="0"/>
              <a:t>.</a:t>
            </a:r>
          </a:p>
          <a:p>
            <a:endParaRPr lang="es-CO" dirty="0"/>
          </a:p>
        </p:txBody>
      </p:sp>
      <p:pic>
        <p:nvPicPr>
          <p:cNvPr id="2050" name="Picture 2" descr="http://www.hosteluruguay.org/images/salt-777606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2281872"/>
            <a:ext cx="10600267" cy="402748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flipH="1">
            <a:off x="3305174" y="3581400"/>
            <a:ext cx="5372100" cy="1569660"/>
          </a:xfrm>
          <a:prstGeom prst="rect">
            <a:avLst/>
          </a:prstGeom>
          <a:noFill/>
        </p:spPr>
        <p:txBody>
          <a:bodyPr wrap="square" rtlCol="0">
            <a:spAutoFit/>
          </a:bodyPr>
          <a:lstStyle/>
          <a:p>
            <a:r>
              <a:rPr lang="es-ES" sz="2400" dirty="0">
                <a:latin typeface="Bauhaus 93" panose="04030905020B02020C02" pitchFamily="82" charset="0"/>
              </a:rPr>
              <a:t>Durante el invierno la superficie se endurece y aparecen pequeñas figuras geométricas, formadas por las partículas polígonas de sal.</a:t>
            </a:r>
            <a:endParaRPr lang="es-CO" sz="2400" dirty="0">
              <a:latin typeface="Bauhaus 93" panose="04030905020B02020C02" pitchFamily="82" charset="0"/>
            </a:endParaRPr>
          </a:p>
        </p:txBody>
      </p:sp>
    </p:spTree>
    <p:extLst>
      <p:ext uri="{BB962C8B-B14F-4D97-AF65-F5344CB8AC3E}">
        <p14:creationId xmlns:p14="http://schemas.microsoft.com/office/powerpoint/2010/main" val="3875154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79336" y="832630"/>
            <a:ext cx="9720073" cy="5854372"/>
          </a:xfrm>
        </p:spPr>
        <p:txBody>
          <a:bodyPr/>
          <a:lstStyle/>
          <a:p>
            <a:r>
              <a:rPr lang="es-ES" dirty="0"/>
              <a:t>El Salar de Uyuni es una belleza que cuenta con paisajes </a:t>
            </a:r>
            <a:r>
              <a:rPr lang="es-ES" dirty="0" smtClean="0"/>
              <a:t>increíbles, </a:t>
            </a:r>
            <a:r>
              <a:rPr lang="es-ES" dirty="0"/>
              <a:t>un lugar que invita a entrar en contacto con  la naturaleza, rodeado de montañas y volcanes que alcanzan los 5.000 </a:t>
            </a:r>
            <a:r>
              <a:rPr lang="es-ES" dirty="0" smtClean="0"/>
              <a:t>msnm</a:t>
            </a:r>
            <a:r>
              <a:rPr lang="es-ES" dirty="0"/>
              <a:t> </a:t>
            </a:r>
            <a:r>
              <a:rPr lang="es-ES" dirty="0" smtClean="0"/>
              <a:t>y  </a:t>
            </a:r>
            <a:r>
              <a:rPr lang="es-ES" dirty="0"/>
              <a:t>es un lugar ideal para los apasionados a la fotografía</a:t>
            </a:r>
            <a:r>
              <a:rPr lang="es-ES" dirty="0" smtClean="0"/>
              <a:t>,</a:t>
            </a:r>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pPr marL="0" indent="0">
              <a:buNone/>
            </a:pPr>
            <a:r>
              <a:rPr lang="es-ES" dirty="0" smtClean="0">
                <a:solidFill>
                  <a:srgbClr val="FF0000"/>
                </a:solidFill>
              </a:rPr>
              <a:t>Link </a:t>
            </a:r>
            <a:r>
              <a:rPr lang="es-ES" dirty="0">
                <a:solidFill>
                  <a:srgbClr val="FF0000"/>
                </a:solidFill>
              </a:rPr>
              <a:t>de video</a:t>
            </a:r>
            <a:r>
              <a:rPr lang="es-ES" dirty="0"/>
              <a:t>: </a:t>
            </a:r>
            <a:r>
              <a:rPr lang="es-ES" dirty="0">
                <a:hlinkClick r:id="rId2"/>
              </a:rPr>
              <a:t>https://</a:t>
            </a:r>
            <a:r>
              <a:rPr lang="es-ES" dirty="0" smtClean="0">
                <a:hlinkClick r:id="rId2"/>
              </a:rPr>
              <a:t>www.youtube.com/watch?v=Z2f9apotgfs</a:t>
            </a:r>
            <a:endParaRPr lang="es-ES" dirty="0" smtClean="0"/>
          </a:p>
          <a:p>
            <a:pPr marL="0" indent="0">
              <a:buNone/>
            </a:pPr>
            <a:r>
              <a:rPr lang="es-ES" dirty="0" smtClean="0"/>
              <a:t>Nombre del video:</a:t>
            </a:r>
            <a:r>
              <a:rPr lang="es-ES" dirty="0"/>
              <a:t>10 cosas que no sabías del El Salar de Uyuni</a:t>
            </a:r>
          </a:p>
          <a:p>
            <a:pPr marL="0" indent="0">
              <a:buNone/>
            </a:pPr>
            <a:endParaRPr lang="es-ES" dirty="0" smtClean="0"/>
          </a:p>
          <a:p>
            <a:endParaRPr lang="es-ES" dirty="0" smtClean="0"/>
          </a:p>
          <a:p>
            <a:endParaRPr lang="es-CO" dirty="0"/>
          </a:p>
        </p:txBody>
      </p:sp>
      <p:pic>
        <p:nvPicPr>
          <p:cNvPr id="4" name="Imagen 3"/>
          <p:cNvPicPr>
            <a:picLocks noChangeAspect="1"/>
          </p:cNvPicPr>
          <p:nvPr/>
        </p:nvPicPr>
        <p:blipFill>
          <a:blip r:embed="rId3"/>
          <a:stretch>
            <a:fillRect/>
          </a:stretch>
        </p:blipFill>
        <p:spPr>
          <a:xfrm>
            <a:off x="2219178" y="2237318"/>
            <a:ext cx="8880231" cy="3044996"/>
          </a:xfrm>
          <a:prstGeom prst="rect">
            <a:avLst/>
          </a:prstGeom>
        </p:spPr>
      </p:pic>
    </p:spTree>
    <p:extLst>
      <p:ext uri="{BB962C8B-B14F-4D97-AF65-F5344CB8AC3E}">
        <p14:creationId xmlns:p14="http://schemas.microsoft.com/office/powerpoint/2010/main" val="3386763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42</TotalTime>
  <Words>157</Words>
  <Application>Microsoft Office PowerPoint</Application>
  <PresentationFormat>Panorámica</PresentationFormat>
  <Paragraphs>20</Paragraphs>
  <Slides>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vt:i4>
      </vt:variant>
    </vt:vector>
  </HeadingPairs>
  <TitlesOfParts>
    <vt:vector size="13" baseType="lpstr">
      <vt:lpstr>Arial</vt:lpstr>
      <vt:lpstr>Bahnschrift Light Condensed</vt:lpstr>
      <vt:lpstr>Bauhaus 93</vt:lpstr>
      <vt:lpstr>Garamond</vt:lpstr>
      <vt:lpstr>Tw Cen MT</vt:lpstr>
      <vt:lpstr>Tw Cen MT Condensed</vt:lpstr>
      <vt:lpstr>Wingdings 3</vt:lpstr>
      <vt:lpstr>Integral</vt:lpstr>
      <vt:lpstr>         EL SALAR DE UYUNI (el espejo del mundo) Camila Andrea López Gordillo.</vt:lpstr>
      <vt:lpstr>El salar de Uyuni es el mayor desierto de sal continuo y alto del mundo, con una superficie de 10 582 km².​ Está situado a unos 3650 msnm en el suroeste de Bolivia, en la provincia de Daniel Campos, en el departamento de Potosí, dentro de la región altiplánica de la cordillera de los Andes.</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SALAR DE UYUNI (el espejo del mundo) Camila Andrea López Gordillo.</dc:title>
  <dc:creator>lauralo82@outlook.es</dc:creator>
  <cp:lastModifiedBy>lauralo82@outlook.es</cp:lastModifiedBy>
  <cp:revision>6</cp:revision>
  <dcterms:created xsi:type="dcterms:W3CDTF">2021-04-04T02:38:32Z</dcterms:created>
  <dcterms:modified xsi:type="dcterms:W3CDTF">2021-04-04T03:20:55Z</dcterms:modified>
</cp:coreProperties>
</file>