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6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CBE838-04BE-4558-BFBE-020C2190C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EEABDF-8C2C-4B62-A1DD-44C1C64497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EA5BC1-2C26-4620-B139-4F5B54E60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CF5AA0-2646-40B1-92C6-8E76840E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650DA8-0670-4732-A6AE-0BE0556DA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373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6A0B99-3526-4D9A-A403-A1594984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D35A8E-8D5A-4006-B08B-890235A11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B8C02A-7A0A-42DF-9B95-5986FA756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552054-811A-4120-8680-55EEF958D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7224A3-77C7-42AC-976D-A41D78DAC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172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AD308D-E7F6-440F-94CD-9A35CEBF42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BF4DA7-ECE7-4A86-9420-DA328756B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B0D3F2-3FAA-4D17-BC28-4C6900CF5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4DE594-ACAD-4E9E-87FF-BBF333D66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DD98D1-A040-4DCB-9B31-12FFDC0E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134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B91BC3-4D44-4AA5-9924-2F3FBDA8F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B08CAB-AB5B-48B6-AD67-2A9439D01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533A51-9328-40B7-AFEC-53097A7F0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90D69D-B2E0-49F5-B5B1-0537D4E7F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1CE339-0001-4C0C-AADE-F078DA90B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560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19F1B6-15D2-43A0-9EEE-D2434650E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76BE26-DA22-4E55-A18C-678B68DE0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1E292C-8A85-4C83-B430-8ECD98BAC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17FEF8-5D59-4509-8C51-2D66F1F55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C7071-F89E-4330-9667-DA47F93A4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06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F21432-9C00-47BF-8B1D-AC8A8FB95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EDF06B-9871-40C4-9445-555AA208F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3C8988-B557-48C3-8314-4C568139F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2FD7F2-1795-4858-A68F-3A8D58759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B8BA4B-38F4-44B2-8CB9-1FA15B73B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B30129-61E8-464A-9486-2BD7B588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604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347E4E-0169-4B14-966F-8A28958D5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B0C6D7-E4D3-4756-9049-CE040FAC2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3DFD7A-03C4-4AEF-9EB3-BDB618581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1EE752-5259-41B4-8BD0-FC7BE792D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D4F2DF-030D-4C2E-9E0E-58F3A9554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DEA14A-F5E6-41B7-B8A2-F841D40B7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C667C9D-B0CF-46B7-952D-AED8A2001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CCB451D-B1BB-4246-8DF7-7B6A6EA8A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306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A5D67F-5EEE-40B5-906A-933693E85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E057F71-6EE9-4BD0-B263-2F1AA4BB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A08151C-27DD-4CAC-A921-AE281C1FA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B91D61A-6DBE-43EB-B205-70D877B40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509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C1961E-75F3-4B1D-8BF8-371D90BDF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075251F-59E1-4E84-8CA8-BAD1061D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7964AE7-22E0-4A9B-BE1E-B6CEE814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858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D0CFAC-F9BA-403D-98FA-86751CCCC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B77D9A-ACB7-4ED0-8AF3-28000A5C0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FF45FA-42A7-44D3-A737-9B390EC4B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33D677-818F-4A07-9FFD-C9C1EBAB3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19A589-2011-4B61-B7CD-F22054C7D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AF4183-C5B2-41CF-B008-81B8F486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113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D4AFE4-58C2-4CF7-961C-4311B590D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8561377-E4DD-4E39-98BC-BDB17F4745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792460-8D92-41D5-8992-DCB43AB2A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D913FF-2126-4012-B565-FD4B08452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5B7AE8-A122-47F3-994D-7C4B69220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50D83B-52DD-4B09-A8D3-8E5E14363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29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C01CC71-A8A7-473B-9913-BD329792E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C13ADE-8C82-4A80-8738-D95D8E996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4FEF76-3FD9-4689-91BE-CE8CDD5DE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DBCE0-0121-40FA-897E-A3D9FAF00C7B}" type="datetimeFigureOut">
              <a:rPr lang="es-ES" smtClean="0"/>
              <a:t>02/03/2021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354D02-011A-4F03-B035-16E1DA1EC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9F639-C05A-4A28-BA60-C6B1FC73E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A0E89-69FC-4720-8E50-A7B2D63141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362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8256E1-2416-4F86-9C40-F29939407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5551" y="314127"/>
            <a:ext cx="9144000" cy="23876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57B259-F382-4E96-9DAA-8442885FA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210569"/>
            <a:ext cx="9144000" cy="1655762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AB527690-E808-422B-97C5-755BAD9F9D7A}"/>
              </a:ext>
            </a:extLst>
          </p:cNvPr>
          <p:cNvSpPr/>
          <p:nvPr/>
        </p:nvSpPr>
        <p:spPr>
          <a:xfrm>
            <a:off x="2731256" y="1614362"/>
            <a:ext cx="6253655" cy="2387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El </a:t>
            </a:r>
            <a:r>
              <a:rPr lang="es-ES" b="1" dirty="0"/>
              <a:t>ciber</a:t>
            </a:r>
            <a:r>
              <a:rPr lang="es-ES" dirty="0"/>
              <a:t> espacio como nuevo referente de las relaciones entre los estados, establece una serie de retos y perspectivas que exigen revisar y repensar el ejercicio del Estado-Nación en el contexto de una realidad digital emergente donde los ciudadanos participan, desarrollan y crean nuevas posibilidades.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3D08A13-0443-4CCB-8214-0A43D13194FD}"/>
              </a:ext>
            </a:extLst>
          </p:cNvPr>
          <p:cNvCxnSpPr>
            <a:stCxn id="4" idx="7"/>
          </p:cNvCxnSpPr>
          <p:nvPr/>
        </p:nvCxnSpPr>
        <p:spPr>
          <a:xfrm flipV="1">
            <a:off x="8069084" y="927878"/>
            <a:ext cx="915827" cy="1036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e 6">
            <a:extLst>
              <a:ext uri="{FF2B5EF4-FFF2-40B4-BE49-F238E27FC236}">
                <a16:creationId xmlns:a16="http://schemas.microsoft.com/office/drawing/2014/main" id="{9A6FCDF2-2A58-42CE-A3B9-79B686DD8384}"/>
              </a:ext>
            </a:extLst>
          </p:cNvPr>
          <p:cNvSpPr/>
          <p:nvPr/>
        </p:nvSpPr>
        <p:spPr>
          <a:xfrm>
            <a:off x="6192075" y="-461070"/>
            <a:ext cx="5938345" cy="23187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Cibercultura</a:t>
            </a:r>
            <a:r>
              <a:rPr lang="es-ES" dirty="0"/>
              <a:t> o cultura de Internet es la cultura que surge, o está surgiendo, del uso del redes informáticas para la comunicación, el entretenimiento y el mercado electrónico. Es una cultura nacida de la utilización de las nuevas tecnologías de la información y comunicación.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35C49EB0-E654-4C03-A818-C73ADF034FDE}"/>
              </a:ext>
            </a:extLst>
          </p:cNvPr>
          <p:cNvCxnSpPr>
            <a:stCxn id="4" idx="0"/>
          </p:cNvCxnSpPr>
          <p:nvPr/>
        </p:nvCxnSpPr>
        <p:spPr>
          <a:xfrm flipH="1" flipV="1">
            <a:off x="5201187" y="741703"/>
            <a:ext cx="656897" cy="872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>
            <a:extLst>
              <a:ext uri="{FF2B5EF4-FFF2-40B4-BE49-F238E27FC236}">
                <a16:creationId xmlns:a16="http://schemas.microsoft.com/office/drawing/2014/main" id="{E2FA1B9B-9D18-4339-8504-92A0C10E1602}"/>
              </a:ext>
            </a:extLst>
          </p:cNvPr>
          <p:cNvSpPr/>
          <p:nvPr/>
        </p:nvSpPr>
        <p:spPr>
          <a:xfrm>
            <a:off x="601794" y="-52273"/>
            <a:ext cx="5329459" cy="1962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En el mundo digital dar “ciber papaya” también existe. A continuación les compartimos unos ejemplos de situaciones en las que “se da papaya” en el mundo análogo y  “ciber papaya” en el mundo digital.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04976AB-3230-491D-919F-884047FB2FBB}"/>
              </a:ext>
            </a:extLst>
          </p:cNvPr>
          <p:cNvCxnSpPr>
            <a:cxnSpLocks/>
          </p:cNvCxnSpPr>
          <p:nvPr/>
        </p:nvCxnSpPr>
        <p:spPr>
          <a:xfrm>
            <a:off x="8802894" y="3034702"/>
            <a:ext cx="558719" cy="486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>
            <a:extLst>
              <a:ext uri="{FF2B5EF4-FFF2-40B4-BE49-F238E27FC236}">
                <a16:creationId xmlns:a16="http://schemas.microsoft.com/office/drawing/2014/main" id="{606B03CB-15A9-4D4C-AA8D-688508BC09CC}"/>
              </a:ext>
            </a:extLst>
          </p:cNvPr>
          <p:cNvSpPr/>
          <p:nvPr/>
        </p:nvSpPr>
        <p:spPr>
          <a:xfrm rot="18551689">
            <a:off x="7009063" y="2730128"/>
            <a:ext cx="5938345" cy="27543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La Ciber dependencia es una de las patologías surgidas en la época reciente, directamente relacionada con el uso de las tecnologías de la información y de la comunicación mediante los dispositivos digitales se puede llevar a influir en el sufrimiento o miedo debido a estar ‘desconectado’, fuera de línea, sin acceso a Internet. 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A80C6838-5999-45B5-A8D9-6B061069A30A}"/>
              </a:ext>
            </a:extLst>
          </p:cNvPr>
          <p:cNvCxnSpPr>
            <a:cxnSpLocks/>
          </p:cNvCxnSpPr>
          <p:nvPr/>
        </p:nvCxnSpPr>
        <p:spPr>
          <a:xfrm flipH="1">
            <a:off x="6192075" y="3982661"/>
            <a:ext cx="1" cy="347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e 19">
            <a:extLst>
              <a:ext uri="{FF2B5EF4-FFF2-40B4-BE49-F238E27FC236}">
                <a16:creationId xmlns:a16="http://schemas.microsoft.com/office/drawing/2014/main" id="{6C711C08-3E75-4D36-8323-5FD1298D35F7}"/>
              </a:ext>
            </a:extLst>
          </p:cNvPr>
          <p:cNvSpPr/>
          <p:nvPr/>
        </p:nvSpPr>
        <p:spPr>
          <a:xfrm>
            <a:off x="3832843" y="4645792"/>
            <a:ext cx="4779107" cy="2713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l </a:t>
            </a:r>
            <a:r>
              <a:rPr lang="es-ES" b="1"/>
              <a:t>ciberdelito</a:t>
            </a:r>
            <a:r>
              <a:rPr lang="es-ES"/>
              <a:t> puede hacer uso de diferentes métodos y herramientas, como el phishing, los virus, spyware, ramsomware o la ingeniería social, normalmente con el objetivo de robar información personal o de realizar actividades fraudulentas.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1B1F5E26-5E5B-46D1-97C2-07462BA5C0BF}"/>
              </a:ext>
            </a:extLst>
          </p:cNvPr>
          <p:cNvCxnSpPr>
            <a:cxnSpLocks/>
          </p:cNvCxnSpPr>
          <p:nvPr/>
        </p:nvCxnSpPr>
        <p:spPr>
          <a:xfrm flipH="1">
            <a:off x="3489166" y="3574386"/>
            <a:ext cx="343677" cy="63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ipse 22">
            <a:extLst>
              <a:ext uri="{FF2B5EF4-FFF2-40B4-BE49-F238E27FC236}">
                <a16:creationId xmlns:a16="http://schemas.microsoft.com/office/drawing/2014/main" id="{793F61EF-401B-4CC9-8DDB-863D64E8AC51}"/>
              </a:ext>
            </a:extLst>
          </p:cNvPr>
          <p:cNvSpPr/>
          <p:nvPr/>
        </p:nvSpPr>
        <p:spPr>
          <a:xfrm rot="20112561">
            <a:off x="75554" y="3998252"/>
            <a:ext cx="4290575" cy="3191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i="1" dirty="0"/>
              <a:t>Ciberbullying</a:t>
            </a:r>
            <a:r>
              <a:rPr lang="es-ES" dirty="0"/>
              <a:t> es un término que se utiliza para describir cuando un niño o adolescente es molestado, amenazado, acosado, humillado, avergonzado o abusado por otro niño o adolescente, a través de Internet o cualquier medio de comunicación como teléfonos móviles o Tablet.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81C6E5DB-57C7-428F-83E8-A52120B7A2AE}"/>
              </a:ext>
            </a:extLst>
          </p:cNvPr>
          <p:cNvCxnSpPr>
            <a:cxnSpLocks/>
          </p:cNvCxnSpPr>
          <p:nvPr/>
        </p:nvCxnSpPr>
        <p:spPr>
          <a:xfrm flipH="1">
            <a:off x="2189310" y="3034702"/>
            <a:ext cx="4294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ipse 25">
            <a:extLst>
              <a:ext uri="{FF2B5EF4-FFF2-40B4-BE49-F238E27FC236}">
                <a16:creationId xmlns:a16="http://schemas.microsoft.com/office/drawing/2014/main" id="{298173BD-32F1-4EEA-8EF4-5E9CBB9DE1F1}"/>
              </a:ext>
            </a:extLst>
          </p:cNvPr>
          <p:cNvSpPr/>
          <p:nvPr/>
        </p:nvSpPr>
        <p:spPr>
          <a:xfrm>
            <a:off x="-847895" y="1553602"/>
            <a:ext cx="3466695" cy="29135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Ciberacoso</a:t>
            </a:r>
            <a:r>
              <a:rPr lang="es-ES" dirty="0"/>
              <a:t> es acoso o intimidación por medio de las tecnologías digitales. Puede ocurrir en las redes sociales, las plataformas de mensajería, las plataformas de juegos y los teléfonos móviles.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F66431E0-AEA9-4456-97C3-A73EDE25F4AC}"/>
              </a:ext>
            </a:extLst>
          </p:cNvPr>
          <p:cNvCxnSpPr/>
          <p:nvPr/>
        </p:nvCxnSpPr>
        <p:spPr>
          <a:xfrm flipH="1">
            <a:off x="2483422" y="2717245"/>
            <a:ext cx="346965" cy="90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04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316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</cp:revision>
  <dcterms:created xsi:type="dcterms:W3CDTF">2021-03-02T18:42:53Z</dcterms:created>
  <dcterms:modified xsi:type="dcterms:W3CDTF">2021-03-02T18:52:32Z</dcterms:modified>
</cp:coreProperties>
</file>