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3/26/2021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4949" y="431074"/>
            <a:ext cx="9287691" cy="2821577"/>
          </a:xfrm>
        </p:spPr>
        <p:txBody>
          <a:bodyPr/>
          <a:lstStyle/>
          <a:p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neurociencia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9140" y="4519749"/>
            <a:ext cx="7891272" cy="992777"/>
          </a:xfrm>
        </p:spPr>
        <p:txBody>
          <a:bodyPr/>
          <a:lstStyle/>
          <a:p>
            <a:r>
              <a:rPr lang="es-CO" dirty="0" smtClean="0"/>
              <a:t>Julieta Santos</a:t>
            </a:r>
          </a:p>
          <a:p>
            <a:r>
              <a:rPr lang="es-CO" dirty="0" smtClean="0"/>
              <a:t>704</a:t>
            </a:r>
            <a:endParaRPr lang="en-US" dirty="0"/>
          </a:p>
        </p:txBody>
      </p:sp>
      <p:pic>
        <p:nvPicPr>
          <p:cNvPr id="1028" name="Picture 4" descr="Laberinto O Laberinto Cerebral Con Bombilla Brillante Que Representa La  Complejidad Del Cerebro Humano Neurociencia, Cognición, I Stock de  ilustración - Ilustración de neurociencia, cerebral: 19689832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" b="10038"/>
          <a:stretch/>
        </p:blipFill>
        <p:spPr bwMode="auto">
          <a:xfrm>
            <a:off x="5811911" y="2939143"/>
            <a:ext cx="373810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149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8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1208" y="523821"/>
            <a:ext cx="10058400" cy="1239665"/>
          </a:xfrm>
        </p:spPr>
        <p:txBody>
          <a:bodyPr>
            <a:normAutofit/>
          </a:bodyPr>
          <a:lstStyle/>
          <a:p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s-CO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neurociencia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634" y="2194560"/>
            <a:ext cx="10788614" cy="3977640"/>
          </a:xfrm>
        </p:spPr>
        <p:txBody>
          <a:bodyPr/>
          <a:lstStyle/>
          <a:p>
            <a:r>
              <a:rPr lang="es-ES" dirty="0"/>
              <a:t>La neurociencia es un campo de la ciencia que estudia el sistema nervioso y todos sus aspectos; como podrían ser su estructura, función, desarrollo ontogenético y filogenético, bioquímica, farmacología y patología; y de cómo sus diferentes elementos interactúan, dando lugar a las bases biológicas de la cognición y la conducta.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30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577" y="313510"/>
            <a:ext cx="10592671" cy="1384662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¿</a:t>
            </a:r>
            <a:r>
              <a:rPr lang="es-CO" b="1" i="1" dirty="0" smtClean="0"/>
              <a:t>Qué</a:t>
            </a:r>
            <a:r>
              <a:rPr lang="es-CO" i="1" dirty="0" smtClean="0"/>
              <a:t> se </a:t>
            </a:r>
            <a:r>
              <a:rPr lang="es-CO" b="1" i="1" dirty="0" smtClean="0"/>
              <a:t>hace</a:t>
            </a:r>
            <a:r>
              <a:rPr lang="es-CO" dirty="0" smtClean="0"/>
              <a:t> </a:t>
            </a:r>
            <a:r>
              <a:rPr lang="es-CO" b="1" i="1" dirty="0" smtClean="0"/>
              <a:t>en</a:t>
            </a:r>
            <a:r>
              <a:rPr lang="es-CO" dirty="0" smtClean="0"/>
              <a:t> </a:t>
            </a:r>
            <a:r>
              <a:rPr lang="es-CO" b="1" dirty="0" smtClean="0"/>
              <a:t>la</a:t>
            </a:r>
            <a:r>
              <a:rPr lang="es-CO" dirty="0" smtClean="0"/>
              <a:t> </a:t>
            </a:r>
            <a:r>
              <a:rPr lang="es-CO" b="1" i="1" dirty="0" smtClean="0"/>
              <a:t>neurociencia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9817" y="2050869"/>
            <a:ext cx="10958431" cy="4121331"/>
          </a:xfrm>
        </p:spPr>
        <p:txBody>
          <a:bodyPr/>
          <a:lstStyle/>
          <a:p>
            <a:r>
              <a:rPr lang="es-ES" dirty="0"/>
              <a:t>Los </a:t>
            </a:r>
            <a:r>
              <a:rPr lang="es-ES" dirty="0" err="1" smtClean="0"/>
              <a:t>neurocientíficos</a:t>
            </a:r>
            <a:r>
              <a:rPr lang="es-ES" dirty="0" smtClean="0"/>
              <a:t> </a:t>
            </a:r>
            <a:r>
              <a:rPr lang="en-US" dirty="0" smtClean="0"/>
              <a:t>(personas que </a:t>
            </a:r>
            <a:r>
              <a:rPr lang="en-US" dirty="0" err="1" smtClean="0"/>
              <a:t>estudian</a:t>
            </a:r>
            <a:r>
              <a:rPr lang="en-US" dirty="0" smtClean="0"/>
              <a:t> y se </a:t>
            </a:r>
            <a:r>
              <a:rPr lang="en-US" dirty="0" err="1" smtClean="0"/>
              <a:t>dedican</a:t>
            </a:r>
            <a:r>
              <a:rPr lang="en-US" dirty="0" smtClean="0"/>
              <a:t> a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practica</a:t>
            </a:r>
            <a:r>
              <a:rPr lang="en-US" dirty="0" smtClean="0"/>
              <a:t>)</a:t>
            </a:r>
            <a:r>
              <a:rPr lang="es-ES" dirty="0" smtClean="0"/>
              <a:t> </a:t>
            </a:r>
            <a:r>
              <a:rPr lang="es-ES" dirty="0"/>
              <a:t>se centran en el cerebro y su impacto en el comportamiento y las funciones cognitivas (del pensamiento), pero también investigan qué sucede con el sistema nervioso cuando las personas tienen trastornos neurológicos, psiquiátricos o del </a:t>
            </a:r>
            <a:r>
              <a:rPr lang="es-ES" dirty="0" err="1" smtClean="0"/>
              <a:t>neurodesarrollo</a:t>
            </a:r>
            <a:r>
              <a:rPr lang="es-ES" dirty="0" smtClean="0"/>
              <a:t>.</a:t>
            </a: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594916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2054" name="Picture 6" descr="Cómo saber si tengo esclerosis múltiple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41" y="3638549"/>
            <a:ext cx="57150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39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291917"/>
          </a:xfrm>
        </p:spPr>
        <p:txBody>
          <a:bodyPr>
            <a:normAutofit fontScale="90000"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¿Cuál es la importancia de la neurociencia?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4453" y="2225912"/>
            <a:ext cx="10058400" cy="4050792"/>
          </a:xfrm>
        </p:spPr>
        <p:txBody>
          <a:bodyPr/>
          <a:lstStyle/>
          <a:p>
            <a:r>
              <a:rPr lang="es-ES" dirty="0"/>
              <a:t>La </a:t>
            </a:r>
            <a:r>
              <a:rPr lang="es-ES" b="1" dirty="0"/>
              <a:t>importancia</a:t>
            </a:r>
            <a:r>
              <a:rPr lang="es-ES" dirty="0"/>
              <a:t> principal de la </a:t>
            </a:r>
            <a:r>
              <a:rPr lang="es-ES" b="1" dirty="0"/>
              <a:t>neurociencia</a:t>
            </a:r>
            <a:r>
              <a:rPr lang="es-ES" dirty="0"/>
              <a:t> es que gracias a ella podemos conocer mejor cómo funciona nuestro cerebro, predecir posibles complicaciones en el desarrollo y curar trastornos derivados de problemas en el sistema nervioso.</a:t>
            </a:r>
            <a:endParaRPr lang="en-US" dirty="0"/>
          </a:p>
        </p:txBody>
      </p:sp>
      <p:pic>
        <p:nvPicPr>
          <p:cNvPr id="3074" name="Picture 2" descr="Bases biológicas del aprendiza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56" y="3200400"/>
            <a:ext cx="5380592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9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291917"/>
          </a:xfrm>
        </p:spPr>
        <p:txBody>
          <a:bodyPr/>
          <a:lstStyle/>
          <a:p>
            <a:r>
              <a:rPr lang="es-E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casos se ven en la neurociencia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1074" y="1959429"/>
            <a:ext cx="10697174" cy="4212771"/>
          </a:xfrm>
        </p:spPr>
        <p:txBody>
          <a:bodyPr/>
          <a:lstStyle/>
          <a:p>
            <a:r>
              <a:rPr lang="es-ES" dirty="0"/>
              <a:t>Lesiones en la cabeza como las conmociones y trauma cerebral. Trastornos del movimiento, como temblores y enfermedad de Parkinson. Enfermedades </a:t>
            </a:r>
            <a:r>
              <a:rPr lang="es-ES" dirty="0" err="1"/>
              <a:t>desmielinizantes</a:t>
            </a:r>
            <a:r>
              <a:rPr lang="es-ES" dirty="0"/>
              <a:t> como la esclerosis múltiple. Neuropatía oftálmica, la cual consiste en problemas de visión que resultan del daño al nervio óptico o sus conexiones al cerebro.</a:t>
            </a:r>
            <a:endParaRPr lang="en-US" dirty="0"/>
          </a:p>
        </p:txBody>
      </p:sp>
      <p:pic>
        <p:nvPicPr>
          <p:cNvPr id="5124" name="Picture 4" descr="La crisis golpea con más fuerza a los pacientes con enfermedad mental |  Neurociencia | elmundo.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0" y="3370080"/>
            <a:ext cx="5003074" cy="330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80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117566"/>
            <a:ext cx="10058400" cy="1763485"/>
          </a:xfrm>
        </p:spPr>
        <p:txBody>
          <a:bodyPr/>
          <a:lstStyle/>
          <a:p>
            <a:r>
              <a:rPr lang="en-US" i="1" dirty="0" err="1"/>
              <a:t>enfermedades</a:t>
            </a:r>
            <a:r>
              <a:rPr lang="en-US" i="1" dirty="0"/>
              <a:t> que se </a:t>
            </a:r>
            <a:r>
              <a:rPr lang="en-US" i="1" dirty="0" err="1"/>
              <a:t>tratan</a:t>
            </a:r>
            <a:r>
              <a:rPr lang="en-US" i="1" dirty="0"/>
              <a:t> a </a:t>
            </a:r>
            <a:r>
              <a:rPr lang="en-US" i="1" dirty="0" err="1"/>
              <a:t>través</a:t>
            </a:r>
            <a:r>
              <a:rPr lang="en-US" i="1" dirty="0"/>
              <a:t> de la </a:t>
            </a:r>
            <a:r>
              <a:rPr lang="en-US" i="1" dirty="0" err="1"/>
              <a:t>neurociencia</a:t>
            </a:r>
            <a:endParaRPr lang="en-US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634" y="2116183"/>
            <a:ext cx="10788614" cy="4056017"/>
          </a:xfrm>
        </p:spPr>
        <p:txBody>
          <a:bodyPr/>
          <a:lstStyle/>
          <a:p>
            <a:r>
              <a:rPr lang="es-ES" dirty="0"/>
              <a:t>Trastornos vasculares en el cerebro, como malformaciones </a:t>
            </a:r>
            <a:r>
              <a:rPr lang="es-ES" dirty="0" err="1"/>
              <a:t>arteriovenosas</a:t>
            </a:r>
            <a:r>
              <a:rPr lang="es-ES" dirty="0"/>
              <a:t> y aneurismas cerebrales.</a:t>
            </a:r>
          </a:p>
          <a:p>
            <a:r>
              <a:rPr lang="es-ES" dirty="0"/>
              <a:t>Tumores, benignos y malignos (cáncer)</a:t>
            </a:r>
          </a:p>
          <a:p>
            <a:r>
              <a:rPr lang="es-ES" b="1" dirty="0"/>
              <a:t>Enfermedades</a:t>
            </a:r>
            <a:r>
              <a:rPr lang="es-ES" dirty="0"/>
              <a:t> degenerativas, incluso mal de Alzheimer y </a:t>
            </a:r>
            <a:r>
              <a:rPr lang="es-ES" b="1" dirty="0"/>
              <a:t>enfermedad</a:t>
            </a:r>
            <a:r>
              <a:rPr lang="es-ES" dirty="0"/>
              <a:t> de Parkinson.</a:t>
            </a:r>
          </a:p>
          <a:p>
            <a:r>
              <a:rPr lang="es-ES" dirty="0"/>
              <a:t>Trastornos de la hipófisis.</a:t>
            </a:r>
          </a:p>
          <a:p>
            <a:r>
              <a:rPr lang="es-ES" dirty="0"/>
              <a:t>Epilepsia.</a:t>
            </a:r>
          </a:p>
          <a:p>
            <a:r>
              <a:rPr lang="es-ES" dirty="0"/>
              <a:t>Dolores de cabeza, incluso migrañas.</a:t>
            </a:r>
          </a:p>
        </p:txBody>
      </p:sp>
    </p:spTree>
    <p:extLst>
      <p:ext uri="{BB962C8B-B14F-4D97-AF65-F5344CB8AC3E}">
        <p14:creationId xmlns:p14="http://schemas.microsoft.com/office/powerpoint/2010/main" val="222049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1"/>
            <a:ext cx="10058400" cy="873905"/>
          </a:xfrm>
        </p:spPr>
        <p:txBody>
          <a:bodyPr>
            <a:normAutofit/>
          </a:bodyPr>
          <a:lstStyle/>
          <a:p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Aportes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neurociencia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168434"/>
            <a:ext cx="10671048" cy="4003766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La aportación de las </a:t>
            </a:r>
            <a:r>
              <a:rPr lang="es-ES" b="1" dirty="0"/>
              <a:t>neurociencias</a:t>
            </a:r>
            <a:r>
              <a:rPr lang="es-ES" dirty="0"/>
              <a:t> y en particular de la </a:t>
            </a:r>
            <a:r>
              <a:rPr lang="es-ES" dirty="0" err="1"/>
              <a:t>neurodidáctica</a:t>
            </a:r>
            <a:r>
              <a:rPr lang="es-ES" dirty="0"/>
              <a:t> nos permite dar respuesta a aquellos cuestionamientos propios del </a:t>
            </a:r>
            <a:r>
              <a:rPr lang="es-ES" dirty="0" smtClean="0"/>
              <a:t>aprendizaje.</a:t>
            </a:r>
          </a:p>
          <a:p>
            <a:pPr marL="0" indent="0">
              <a:buNone/>
            </a:pPr>
            <a:r>
              <a:rPr lang="es-ES" dirty="0"/>
              <a:t>Video explicativo👇👇</a:t>
            </a:r>
          </a:p>
          <a:p>
            <a:pPr marL="0" indent="0">
              <a:buNone/>
            </a:pPr>
            <a:r>
              <a:rPr lang="en-US" dirty="0"/>
              <a:t>https://youtu.be/MOkSkT5whmA</a:t>
            </a:r>
          </a:p>
        </p:txBody>
      </p:sp>
    </p:spTree>
    <p:extLst>
      <p:ext uri="{BB962C8B-B14F-4D97-AF65-F5344CB8AC3E}">
        <p14:creationId xmlns:p14="http://schemas.microsoft.com/office/powerpoint/2010/main" val="383480886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TM03090434[[fn=Letras en madera]]</Template>
  <TotalTime>154</TotalTime>
  <Words>238</Words>
  <Application>Microsoft Office PowerPoint</Application>
  <PresentationFormat>Panorámica</PresentationFormat>
  <Paragraphs>22</Paragraphs>
  <Slides>7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Rockwell</vt:lpstr>
      <vt:lpstr>Rockwell Condensed</vt:lpstr>
      <vt:lpstr>Wingdings</vt:lpstr>
      <vt:lpstr>Tipo de madera</vt:lpstr>
      <vt:lpstr>La neurociencia </vt:lpstr>
      <vt:lpstr>¿Qué es la neurociencia?</vt:lpstr>
      <vt:lpstr>¿Qué se hace en la neurociencia ?</vt:lpstr>
      <vt:lpstr>¿Cuál es la importancia de la neurociencia?</vt:lpstr>
      <vt:lpstr>que casos se ven en la neurociencia</vt:lpstr>
      <vt:lpstr>enfermedades que se tratan a través de la neurociencia</vt:lpstr>
      <vt:lpstr>Aportes de la neurociencia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neurociencia</dc:title>
  <dc:creator>Usuario de Windows</dc:creator>
  <cp:lastModifiedBy>Usuario de Windows</cp:lastModifiedBy>
  <cp:revision>11</cp:revision>
  <dcterms:created xsi:type="dcterms:W3CDTF">2021-03-26T14:37:44Z</dcterms:created>
  <dcterms:modified xsi:type="dcterms:W3CDTF">2021-03-26T17:12:41Z</dcterms:modified>
</cp:coreProperties>
</file>