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6711A0A-C36E-4AD4-BCDD-EB6D06729EBC}" type="datetimeFigureOut">
              <a:rPr lang="es-CO" smtClean="0"/>
              <a:t>08/03/2021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4EC7AEB-8081-4852-8A29-07D6C9367CE7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3933057"/>
            <a:ext cx="8458200" cy="1296143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>COMO CONVATIR CONTRA LOS DIFERENTES TIPOS DE CIBER – RED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81000" y="2348880"/>
            <a:ext cx="8458200" cy="648072"/>
          </a:xfrm>
        </p:spPr>
        <p:txBody>
          <a:bodyPr>
            <a:normAutofit/>
          </a:bodyPr>
          <a:lstStyle/>
          <a:p>
            <a:pPr algn="ctr"/>
            <a:r>
              <a:rPr lang="es-CO" sz="3600" i="1" dirty="0" smtClean="0"/>
              <a:t>CIBER-RED</a:t>
            </a:r>
            <a:endParaRPr lang="es-CO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CIBERACOSO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dirty="0" smtClean="0"/>
              <a:t>Ciberacoso es</a:t>
            </a:r>
            <a:r>
              <a:rPr lang="es-CO" dirty="0" smtClean="0"/>
              <a:t> acoso o intimidación por medio de las tecnologías digitales. Puede ocurrir en las redes sociales, las plataformas de mensajería, las plataformas de juegos y los teléfonos móviles.</a:t>
            </a:r>
            <a:endParaRPr lang="es-CO" dirty="0"/>
          </a:p>
        </p:txBody>
      </p:sp>
      <p:sp>
        <p:nvSpPr>
          <p:cNvPr id="7170" name="AutoShape 2" descr="Imágenes de Cibercrimen | Vectores, fotos de stock y PSD gratui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172" name="AutoShape 4" descr="Imágenes de Cibercrimen | Vectores, fotos de stock y PSD gratui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174" name="AutoShape 6" descr="Imágenes de Cibercrimen | Vectores, fotos de stock y PSD gratui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7176" name="Picture 8" descr="Así te puedes proteger de los ciberdelitos más frecuentes | Truc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725144"/>
            <a:ext cx="2952328" cy="17430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CIBERBULLYNING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b="1" dirty="0" smtClean="0"/>
              <a:t>Ciberbullying</a:t>
            </a:r>
            <a:r>
              <a:rPr lang="es-CO" dirty="0" smtClean="0"/>
              <a:t> es un término </a:t>
            </a:r>
            <a:r>
              <a:rPr lang="es-CO" b="1" dirty="0" smtClean="0"/>
              <a:t>que</a:t>
            </a:r>
            <a:r>
              <a:rPr lang="es-CO" dirty="0" smtClean="0"/>
              <a:t> se utiliza para describir cuando un niño o adolescente es molestado, amenazado, acosado, humillado, avergonzado o abusado por otro niño o adolescente, a través de Internet o cualquier medio de comunicación como teléfonos móviles o tablets.</a:t>
            </a:r>
            <a:endParaRPr lang="es-CO" dirty="0"/>
          </a:p>
        </p:txBody>
      </p:sp>
      <p:pic>
        <p:nvPicPr>
          <p:cNvPr id="6146" name="Picture 2" descr="Cómo actuar ante el ciberbullying. - Mecanografia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869160"/>
            <a:ext cx="2581275" cy="1771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CIBERDEPENDENCIA</a:t>
            </a:r>
            <a:endParaRPr lang="es-CO" dirty="0"/>
          </a:p>
        </p:txBody>
      </p:sp>
      <p:sp>
        <p:nvSpPr>
          <p:cNvPr id="5122" name="AutoShape 2" descr="la ciberdependenc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124" name="AutoShape 4" descr="la ciberdependenc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126" name="AutoShape 6" descr="la ciberdependencia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33434" y="1412777"/>
            <a:ext cx="8958166" cy="403244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None/>
            </a:pP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La </a:t>
            </a:r>
            <a:r>
              <a:rPr lang="es-CO" b="1" dirty="0" smtClean="0"/>
              <a:t>ciberdependecia</a:t>
            </a:r>
            <a:r>
              <a:rPr lang="es-CO" dirty="0" smtClean="0"/>
              <a:t> se puede definir como la </a:t>
            </a:r>
            <a:r>
              <a:rPr lang="es-CO" b="1" dirty="0" smtClean="0"/>
              <a:t>adicción a las TIC</a:t>
            </a:r>
            <a:r>
              <a:rPr lang="es-CO" dirty="0" smtClean="0"/>
              <a:t> (Tecnologías de la Comunicación e Información) o el miedo a estar desconectado de ellas. Es decir, las personas convierten los aparatos y las plataformas tecnológicas en algo indispensable que impide que continúen con su vida de manera regular.</a:t>
            </a:r>
          </a:p>
          <a:p>
            <a:pPr>
              <a:buNone/>
            </a:pPr>
            <a:endParaRPr lang="es-CO" dirty="0" smtClean="0"/>
          </a:p>
        </p:txBody>
      </p:sp>
      <p:sp>
        <p:nvSpPr>
          <p:cNvPr id="5128" name="AutoShape 8" descr="La familia: clave para combatir la ciberdependencia | En TIC confí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CIBERCULTURA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término "</a:t>
            </a:r>
            <a:r>
              <a:rPr lang="es-CO" dirty="0" err="1" smtClean="0"/>
              <a:t>cibercultura</a:t>
            </a:r>
            <a:r>
              <a:rPr lang="es-CO" dirty="0" smtClean="0"/>
              <a:t>" es utilizado por diversos autores para agrupar una serie de fenómenos culturales contemporáneos ligados principal, aunque no únicamente, al profundo impacto que han venido ejerciendo las tecnologías digitales de la información y la comunicación sobre aspectos tales como la realidad, el espacio, el tiempo, el hombre mismo y sus relaciones sociales.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CIBERPAPAYA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El dar papaya es una expresión muy popular en Colombia y en sus regiones, Santander no se queda atrás. Este juego de palabras se refiere a tener cuidado en situaciones de la vida cotidiana. Se puede interpretar como un mensaje de alerta, evitar alguna situación o simplemente estar prevenido.</a:t>
            </a:r>
            <a:endParaRPr lang="es-CO" dirty="0"/>
          </a:p>
        </p:txBody>
      </p:sp>
      <p:sp>
        <p:nvSpPr>
          <p:cNvPr id="3074" name="AutoShape 2" descr="Y tú, ¿Das Ciberpapaya? | En TIC confí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076" name="AutoShape 4" descr="Y tú, ¿Das Ciberpapaya? | En TIC confí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CIBERDELITO</a:t>
            </a:r>
            <a:endParaRPr lang="es-CO" dirty="0"/>
          </a:p>
        </p:txBody>
      </p:sp>
      <p:sp>
        <p:nvSpPr>
          <p:cNvPr id="2050" name="AutoShape 2" descr="Ciberdelitos | Castillo Castrillón Abogados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CO" dirty="0" smtClean="0"/>
              <a:t>El </a:t>
            </a:r>
            <a:r>
              <a:rPr lang="es-CO" b="1" dirty="0" smtClean="0"/>
              <a:t>ciberdelito</a:t>
            </a:r>
            <a:r>
              <a:rPr lang="es-CO" dirty="0" smtClean="0"/>
              <a:t> es un término genérico que hace referencia al a actividad delictiva de las acciones en Internet o relacionadas, llevada a cabo mediante equipos informáticos o a través de Internet. ... El </a:t>
            </a:r>
            <a:r>
              <a:rPr lang="es-CO" b="1" dirty="0" smtClean="0"/>
              <a:t>ciberdelito</a:t>
            </a:r>
            <a:r>
              <a:rPr lang="es-CO" dirty="0" smtClean="0"/>
              <a:t> es en la actualidad una de las amenazas más preocupantes a la hora de navegar en Internet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MAPA COCEPTUAL</a:t>
            </a:r>
            <a:endParaRPr lang="es-CO" dirty="0"/>
          </a:p>
        </p:txBody>
      </p:sp>
      <p:sp>
        <p:nvSpPr>
          <p:cNvPr id="3" name="2 Rectángulo redondeado"/>
          <p:cNvSpPr/>
          <p:nvPr/>
        </p:nvSpPr>
        <p:spPr>
          <a:xfrm>
            <a:off x="3707904" y="3212976"/>
            <a:ext cx="273630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/>
              <a:t>CIBER-RED</a:t>
            </a:r>
            <a:endParaRPr lang="es-CO" sz="2400" dirty="0"/>
          </a:p>
        </p:txBody>
      </p:sp>
      <p:sp>
        <p:nvSpPr>
          <p:cNvPr id="9" name="8 Rectángulo"/>
          <p:cNvSpPr/>
          <p:nvPr/>
        </p:nvSpPr>
        <p:spPr>
          <a:xfrm>
            <a:off x="611560" y="2924944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CIBERACOSO</a:t>
            </a:r>
            <a:endParaRPr lang="es-CO" dirty="0"/>
          </a:p>
        </p:txBody>
      </p:sp>
      <p:sp>
        <p:nvSpPr>
          <p:cNvPr id="10" name="9 Rectángulo"/>
          <p:cNvSpPr/>
          <p:nvPr/>
        </p:nvSpPr>
        <p:spPr>
          <a:xfrm flipH="1">
            <a:off x="6273898" y="1772816"/>
            <a:ext cx="197050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CIBERCULTURA</a:t>
            </a:r>
            <a:endParaRPr lang="es-CO" dirty="0"/>
          </a:p>
        </p:txBody>
      </p:sp>
      <p:sp>
        <p:nvSpPr>
          <p:cNvPr id="11" name="10 Rectángulo"/>
          <p:cNvSpPr/>
          <p:nvPr/>
        </p:nvSpPr>
        <p:spPr>
          <a:xfrm>
            <a:off x="827584" y="4869160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CIBERDEPENDENCIA</a:t>
            </a:r>
            <a:endParaRPr lang="es-CO" dirty="0"/>
          </a:p>
        </p:txBody>
      </p:sp>
      <p:sp>
        <p:nvSpPr>
          <p:cNvPr id="13" name="12 Rectángulo"/>
          <p:cNvSpPr/>
          <p:nvPr/>
        </p:nvSpPr>
        <p:spPr>
          <a:xfrm>
            <a:off x="6804248" y="4725144"/>
            <a:ext cx="19442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CIBERBULLYING</a:t>
            </a:r>
            <a:endParaRPr lang="es-CO" dirty="0"/>
          </a:p>
        </p:txBody>
      </p:sp>
      <p:sp>
        <p:nvSpPr>
          <p:cNvPr id="14" name="13 Rectángulo"/>
          <p:cNvSpPr/>
          <p:nvPr/>
        </p:nvSpPr>
        <p:spPr>
          <a:xfrm>
            <a:off x="3923928" y="5661248"/>
            <a:ext cx="230425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CIBERDELITO</a:t>
            </a:r>
            <a:endParaRPr lang="es-CO" dirty="0"/>
          </a:p>
        </p:txBody>
      </p:sp>
      <p:sp>
        <p:nvSpPr>
          <p:cNvPr id="16" name="15 Rectángulo"/>
          <p:cNvSpPr/>
          <p:nvPr/>
        </p:nvSpPr>
        <p:spPr>
          <a:xfrm>
            <a:off x="2195736" y="1484784"/>
            <a:ext cx="21602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CIBERPAPAYA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2924944"/>
            <a:ext cx="7272808" cy="1008112"/>
          </a:xfrm>
        </p:spPr>
        <p:txBody>
          <a:bodyPr/>
          <a:lstStyle/>
          <a:p>
            <a:r>
              <a:rPr lang="es-CO" dirty="0" smtClean="0"/>
              <a:t>Lorena Velasquez López 703</a:t>
            </a:r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</TotalTime>
  <Words>150</Words>
  <Application>Microsoft Office PowerPoint</Application>
  <PresentationFormat>Presentación en pantalla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COMO CONVATIR CONTRA LOS DIFERENTES TIPOS DE CIBER – RED </vt:lpstr>
      <vt:lpstr>CIBERACOSO</vt:lpstr>
      <vt:lpstr>CIBERBULLYNING</vt:lpstr>
      <vt:lpstr>CIBERDEPENDENCIA</vt:lpstr>
      <vt:lpstr>CIBERCULTURA</vt:lpstr>
      <vt:lpstr>CIBERPAPAYA</vt:lpstr>
      <vt:lpstr>CIBERDELITO</vt:lpstr>
      <vt:lpstr>MAPA COCEPTUAL</vt:lpstr>
      <vt:lpstr>Lorena Velasquez López 703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CONVATIR CONTRA LOS DIFERENTES TIPOS DE CIBER - RED</dc:title>
  <dc:creator>andrea</dc:creator>
  <cp:lastModifiedBy>andrea</cp:lastModifiedBy>
  <cp:revision>5</cp:revision>
  <dcterms:created xsi:type="dcterms:W3CDTF">2021-03-08T19:02:22Z</dcterms:created>
  <dcterms:modified xsi:type="dcterms:W3CDTF">2021-03-08T19:50:11Z</dcterms:modified>
</cp:coreProperties>
</file>