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12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312A981-D87B-4FB2-8C21-9C3A180EBA5D}" type="datetimeFigureOut">
              <a:rPr lang="es-CO" smtClean="0"/>
              <a:pPr/>
              <a:t>25/03/2021</a:t>
            </a:fld>
            <a:endParaRPr lang="es-CO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CO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3F48CBB-4B7A-49A9-A19A-BDE2692E5E3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A981-D87B-4FB2-8C21-9C3A180EBA5D}" type="datetimeFigureOut">
              <a:rPr lang="es-CO" smtClean="0"/>
              <a:pPr/>
              <a:t>25/03/2021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8CBB-4B7A-49A9-A19A-BDE2692E5E3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A981-D87B-4FB2-8C21-9C3A180EBA5D}" type="datetimeFigureOut">
              <a:rPr lang="es-CO" smtClean="0"/>
              <a:pPr/>
              <a:t>25/03/2021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8CBB-4B7A-49A9-A19A-BDE2692E5E3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312A981-D87B-4FB2-8C21-9C3A180EBA5D}" type="datetimeFigureOut">
              <a:rPr lang="es-CO" smtClean="0"/>
              <a:pPr/>
              <a:t>25/03/2021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8CBB-4B7A-49A9-A19A-BDE2692E5E3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312A981-D87B-4FB2-8C21-9C3A180EBA5D}" type="datetimeFigureOut">
              <a:rPr lang="es-CO" smtClean="0"/>
              <a:pPr/>
              <a:t>25/03/2021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3F48CBB-4B7A-49A9-A19A-BDE2692E5E32}" type="slidenum">
              <a:rPr lang="es-CO" smtClean="0"/>
              <a:pPr/>
              <a:t>‹Nº›</a:t>
            </a:fld>
            <a:endParaRPr lang="es-CO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312A981-D87B-4FB2-8C21-9C3A180EBA5D}" type="datetimeFigureOut">
              <a:rPr lang="es-CO" smtClean="0"/>
              <a:pPr/>
              <a:t>25/03/2021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3F48CBB-4B7A-49A9-A19A-BDE2692E5E3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312A981-D87B-4FB2-8C21-9C3A180EBA5D}" type="datetimeFigureOut">
              <a:rPr lang="es-CO" smtClean="0"/>
              <a:pPr/>
              <a:t>25/03/2021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3F48CBB-4B7A-49A9-A19A-BDE2692E5E3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2A981-D87B-4FB2-8C21-9C3A180EBA5D}" type="datetimeFigureOut">
              <a:rPr lang="es-CO" smtClean="0"/>
              <a:pPr/>
              <a:t>25/03/2021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48CBB-4B7A-49A9-A19A-BDE2692E5E3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312A981-D87B-4FB2-8C21-9C3A180EBA5D}" type="datetimeFigureOut">
              <a:rPr lang="es-CO" smtClean="0"/>
              <a:pPr/>
              <a:t>25/03/2021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3F48CBB-4B7A-49A9-A19A-BDE2692E5E3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312A981-D87B-4FB2-8C21-9C3A180EBA5D}" type="datetimeFigureOut">
              <a:rPr lang="es-CO" smtClean="0"/>
              <a:pPr/>
              <a:t>25/03/2021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3F48CBB-4B7A-49A9-A19A-BDE2692E5E3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312A981-D87B-4FB2-8C21-9C3A180EBA5D}" type="datetimeFigureOut">
              <a:rPr lang="es-CO" smtClean="0"/>
              <a:pPr/>
              <a:t>25/03/2021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3F48CBB-4B7A-49A9-A19A-BDE2692E5E3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312A981-D87B-4FB2-8C21-9C3A180EBA5D}" type="datetimeFigureOut">
              <a:rPr lang="es-CO" smtClean="0"/>
              <a:pPr/>
              <a:t>25/03/2021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CO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3F48CBB-4B7A-49A9-A19A-BDE2692E5E32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412776"/>
            <a:ext cx="8062912" cy="1470025"/>
          </a:xfrm>
        </p:spPr>
        <p:txBody>
          <a:bodyPr>
            <a:normAutofit/>
          </a:bodyPr>
          <a:lstStyle/>
          <a:p>
            <a:pPr algn="ctr"/>
            <a:r>
              <a:rPr lang="es-CO" dirty="0" smtClean="0"/>
              <a:t>TECNOLOGIA EN PANDEMIA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4725144"/>
            <a:ext cx="8062912" cy="1752600"/>
          </a:xfrm>
        </p:spPr>
        <p:txBody>
          <a:bodyPr/>
          <a:lstStyle/>
          <a:p>
            <a:pPr algn="ctr"/>
            <a:r>
              <a:rPr lang="es-CO" dirty="0" smtClean="0"/>
              <a:t>LORENA VELASQUEZ LOPEZ 703</a:t>
            </a:r>
          </a:p>
          <a:p>
            <a:pPr algn="ctr"/>
            <a:endParaRPr lang="es-CO" dirty="0" smtClean="0"/>
          </a:p>
          <a:p>
            <a:pPr algn="ctr"/>
            <a:r>
              <a:rPr lang="es-CO" dirty="0" smtClean="0"/>
              <a:t>2021</a:t>
            </a:r>
            <a:endParaRPr lang="es-CO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TECNOLOGIA EN PANDENMI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908720"/>
            <a:ext cx="7848872" cy="5616624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/>
              <a:t>INFORMATICA ESCOLAR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/>
              <a:t>INFORMATICA INSTITUCIONAL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/>
              <a:t>INFORMATICA SOCIAL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/>
              <a:t>INFORMATICA 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58</TotalTime>
  <Words>15</Words>
  <Application>Microsoft Office PowerPoint</Application>
  <PresentationFormat>Presentación en pantalla (4:3)</PresentationFormat>
  <Paragraphs>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Brío</vt:lpstr>
      <vt:lpstr>TECNOLOGIA EN PANDEMIA</vt:lpstr>
      <vt:lpstr>Diapositiva 2</vt:lpstr>
      <vt:lpstr>INFORMATICA ESCOLAR</vt:lpstr>
      <vt:lpstr>INFORMATICA INSTITUCIONAL</vt:lpstr>
      <vt:lpstr>INFORMATICA SOCIAL</vt:lpstr>
      <vt:lpstr>INFORMATICA </vt:lpstr>
      <vt:lpstr>Diapositiva 7</vt:lpstr>
      <vt:lpstr>Diapositiva 8</vt:lpstr>
      <vt:lpstr>Diapositiva 9</vt:lpstr>
      <vt:lpstr>Diapositiva 10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andrea</dc:creator>
  <cp:lastModifiedBy>andrea</cp:lastModifiedBy>
  <cp:revision>7</cp:revision>
  <dcterms:created xsi:type="dcterms:W3CDTF">2021-03-24T23:31:30Z</dcterms:created>
  <dcterms:modified xsi:type="dcterms:W3CDTF">2021-03-25T20:17:03Z</dcterms:modified>
</cp:coreProperties>
</file>