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6666B-B2D3-4EF1-8160-87F5E3027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32659F-1E91-4E40-BFE2-6E45E6441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280233-FF2B-4735-9E64-E404D8A9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450666-C3C9-4CFB-91DC-2A598665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DF4D3C-5412-47BE-AB8F-A100E6C8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282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31D1D-5321-44C0-B915-9170221C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48C123-5C8E-4DCA-B32E-EC6637819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1C1F53-2EE0-4B4E-A996-0D8EB633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65D5A-31F5-4047-AD66-C4459948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55BD36-8BDC-4CF3-A62E-9E354905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080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D52132-B479-4AF1-8B63-AB56FCF71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1DDA1D-3E81-442B-A6A7-F60EAF0A5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29DD85-520A-4F81-9608-F5F3ECA6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4E349-6092-499C-BB46-7B4F61B5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C2572-A2AE-4CFE-B8A4-29AD5E91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870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D0FD5-5639-4CC4-A77D-93F109C1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D9CE44-8EFD-4F4F-B04D-60570AAF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07776B-ED2D-49FD-9C95-E57E8B6B8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585075-C872-401A-831D-5552F961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8148F7-0575-413D-8EDE-413CDDFE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141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DC4B7-5C2C-4493-82E6-1FB9A0A1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3615CB-B7D5-43D0-BD9A-8959DE9E2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55305C-368A-4453-931E-DD473084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0ADA65-7A08-41F8-8EC1-E407950E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101FC-BFE4-457E-ACE8-6A08EC4D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933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E9D4F-0F6E-4211-B4B0-E7517554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9AAAAB-11F3-400F-B4A7-0CE7D97B0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3D1D5A-FDB3-4B21-8392-CCDAF8CFC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6E8BD6-DAA7-42B5-AB4C-4329F4A0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E28758-B2E9-42F2-B113-D2F712F4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2DC366-D205-4736-9FE6-6CAEA839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0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4B183-D04D-47B6-B4FF-DB67B3A5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5124FD-35DD-4B1B-AB2C-083544E46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4AD129-C1C1-49EC-98B4-C71D50AD0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81EC51-0F85-49E1-9D2A-BE237CB10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188D07-D5BE-4426-97F6-46E96D702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E013001-9CEF-48DD-B28F-C1102AC6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B9A444-9DC2-4391-A90A-8936667E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B084E3-B136-4523-A412-8F2282E2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489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B9816-350D-470A-A55C-5DDFEA9E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13DF0D-0281-49D2-AA18-26A6FE4F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49EC63-F98C-4828-AF6C-43AFE6A4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1706AA-AEE5-4C0D-9876-43235658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76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FE7AB8D-18B4-4C27-8DD5-F7A63DBE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9C2BA0-F173-4CF0-BDB8-E214152F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50A56C-2678-4A4B-9D4F-ADC022CF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875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34AA0-517F-4A31-8524-9427CC8C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FA57DB-3759-465E-BA58-94D64FCBE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751E9D-EEB2-4CBD-AB7E-C3F06B975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634977-3847-4DF2-A4D8-8EBF3F45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676DEE-F257-41AE-9AC4-18F5F4A8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0931CD-7B73-490B-B4EA-A67AFEB4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746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CD3EE-3D1A-48AD-A6AE-2BA318F53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6BD218-4F6D-47C2-9F39-4E2302288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B2C3DE-0739-45A6-944D-DAEB486F1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B53FF6-CBDF-41E1-8B3B-E3AD29FA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0D9996-C47C-4080-8747-2CFD35B9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C5D995-1343-457E-B2F4-591A8891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769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8D6540-AF76-4C85-A49A-A6021708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9B5E83-032B-4D5B-85FC-271542DED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FF88C-87CA-4153-9C7D-2954D532D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1722-63FB-4D44-96A6-7CCD9E673C3C}" type="datetimeFigureOut">
              <a:rPr lang="es-CO" smtClean="0"/>
              <a:t>13/05/2021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9C953A-9FDA-4BA9-B454-A3CD74546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AF9A4A-77F8-4FFF-8BC0-12B3A2499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0518-6092-48FA-B97C-B4A85060C8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24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91F93-7C31-4121-BE1C-9572BCEE6D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Tareas de español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CE481D-E038-416D-925C-E9E5268F6E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Henry Sardi 701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764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A383AD6-3E3B-42F7-BA05-4B87F61DB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77" y="0"/>
            <a:ext cx="5143500" cy="685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9EB2167-D9A4-42BF-AD26-B756F80D9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75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2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EA630A7-5B3B-46F8-814B-EC9FA8A0E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460"/>
            <a:ext cx="12192000" cy="641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2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Tareas de español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Tareas de español</dc:title>
  <dc:creator>Henry Sardi</dc:creator>
  <cp:lastModifiedBy>Henry Sardi</cp:lastModifiedBy>
  <cp:revision>1</cp:revision>
  <dcterms:created xsi:type="dcterms:W3CDTF">2021-05-13T17:50:09Z</dcterms:created>
  <dcterms:modified xsi:type="dcterms:W3CDTF">2021-05-13T17:51:09Z</dcterms:modified>
</cp:coreProperties>
</file>