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58" d="100"/>
          <a:sy n="58" d="100"/>
        </p:scale>
        <p:origin x="4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114B36-8A28-4B49-86E7-C5BF8F3A2D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7787B8-62F4-40B6-BA47-C07ACFA03A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9F7CF5-312E-40F3-B72C-7B737DE9D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E01A-CCB3-471D-B0A1-699C8E77893D}" type="datetimeFigureOut">
              <a:rPr lang="es-CO" smtClean="0"/>
              <a:t>13/05/2021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58C77F-473A-45C9-B73A-F727BCD4C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EE5593-B21B-4CB2-8411-4CD03B8DB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862A-09FC-4F4C-952F-9D3AE3848C0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6471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7B1BD3-6596-42D1-801C-16A6DBCFE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7DA5860-6E6B-4F60-A57A-4F567034D8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823281-48BE-435D-B2A2-254FF9E9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E01A-CCB3-471D-B0A1-699C8E77893D}" type="datetimeFigureOut">
              <a:rPr lang="es-CO" smtClean="0"/>
              <a:t>13/05/2021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2355D7-7BCF-4A87-8C0F-8F9532A95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D90D49-09A3-4E5C-A896-1B0CF4349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862A-09FC-4F4C-952F-9D3AE3848C0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7038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8043D1B-B8EA-42E5-ACCC-9667897501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E9D12F2-C0A5-4791-BF1F-4FC2E0990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50D4B7-7382-416B-9ED2-A2910345D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E01A-CCB3-471D-B0A1-699C8E77893D}" type="datetimeFigureOut">
              <a:rPr lang="es-CO" smtClean="0"/>
              <a:t>13/05/2021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12B7ED-A374-4247-9E8B-DD41BB7F6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39DEF1-29F1-4522-9979-0D0B2D337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862A-09FC-4F4C-952F-9D3AE3848C0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6665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613997-16E8-4297-861F-70270F949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D1124E-34BB-4E51-9E29-AD3B5A494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778FFA-C07A-41F7-AD4A-B3F47FB34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E01A-CCB3-471D-B0A1-699C8E77893D}" type="datetimeFigureOut">
              <a:rPr lang="es-CO" smtClean="0"/>
              <a:t>13/05/2021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FEB1FC-D195-46C0-BEE6-4A2A0B113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E7FDC9-6AEF-4949-B312-501C33087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862A-09FC-4F4C-952F-9D3AE3848C0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2610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255D7A-1253-4890-A116-8389F84B4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727DE2-3E63-4284-9809-9817CF4CD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2DD85F-A0C4-47DF-8A8C-B2F2CBD3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E01A-CCB3-471D-B0A1-699C8E77893D}" type="datetimeFigureOut">
              <a:rPr lang="es-CO" smtClean="0"/>
              <a:t>13/05/2021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FEA4F8-DD97-40C5-A408-0FD5915D0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A2507C-3C91-4CCF-968E-934CB2B38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862A-09FC-4F4C-952F-9D3AE3848C0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025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E78EF3-8212-4B96-8E58-C5A49386E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21BF7E-F022-4862-AB94-6AE89E87B0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39671B-5AEC-4696-BADD-CA500B3DD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ED7DBF-A549-4D63-9419-5FA203A5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E01A-CCB3-471D-B0A1-699C8E77893D}" type="datetimeFigureOut">
              <a:rPr lang="es-CO" smtClean="0"/>
              <a:t>13/05/2021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BE1695-8022-45D3-9297-F9D35E7EA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CAC7A1-2731-48D2-9EF3-65C4D7F2B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862A-09FC-4F4C-952F-9D3AE3848C0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6322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DC8687-4F7E-4769-AB72-1255087D3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83D748-24D8-4A26-AADE-457589BE6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D6E9C2D-BBF0-4F04-BB57-DEF7B262F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193AA20-2A12-469C-BC43-1152F0C298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8AB8334-0DF7-425C-898F-5DF33CE5F8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550F0EF-9907-4304-BABC-AF8DFBF16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E01A-CCB3-471D-B0A1-699C8E77893D}" type="datetimeFigureOut">
              <a:rPr lang="es-CO" smtClean="0"/>
              <a:t>13/05/2021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9C9FEF8-CF16-40F2-97C3-4A82ED6EC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82D9E64-1DFA-4F99-A8F6-7ACC979ED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862A-09FC-4F4C-952F-9D3AE3848C0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772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A3052E-28B2-48A4-8799-C58A968EC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86BF5B-F6D8-4FD4-9D40-18BA10028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E01A-CCB3-471D-B0A1-699C8E77893D}" type="datetimeFigureOut">
              <a:rPr lang="es-CO" smtClean="0"/>
              <a:t>13/05/2021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32115D7-72DE-4D04-88B7-AFB40715C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7DDD13B-3CB7-411D-A986-4F2D6A84C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862A-09FC-4F4C-952F-9D3AE3848C0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2253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DB650B9-8386-4165-8E04-8B2F5DD29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E01A-CCB3-471D-B0A1-699C8E77893D}" type="datetimeFigureOut">
              <a:rPr lang="es-CO" smtClean="0"/>
              <a:t>13/05/2021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0BC0C71-CFDA-44C3-991F-44F87A7BD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8C68570-DF27-4FFE-A3C9-0CE87C773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862A-09FC-4F4C-952F-9D3AE3848C0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5828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26766-747A-4393-BD07-9A56943D6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EF0F20-312E-40AF-80D1-3FB316FE4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84298E3-A00C-42E2-A524-FCE713D71D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028DC89-D11E-4196-B907-744597F8A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E01A-CCB3-471D-B0A1-699C8E77893D}" type="datetimeFigureOut">
              <a:rPr lang="es-CO" smtClean="0"/>
              <a:t>13/05/2021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0D3E00-0FB6-42C3-9530-24E7C99A6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96E1F3-7168-41BC-9BEF-0EB783447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862A-09FC-4F4C-952F-9D3AE3848C0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8935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F851C4-C2D0-4161-9D21-31B8B62B5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E6AB6B7-FCEA-48D3-B0C1-BD033E701B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2FB7CE-5DB8-4B30-8B78-C6750A540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AB3B81-AEA8-474F-8276-12674FDD8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3E01A-CCB3-471D-B0A1-699C8E77893D}" type="datetimeFigureOut">
              <a:rPr lang="es-CO" smtClean="0"/>
              <a:t>13/05/2021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60C44F0-9378-48DA-9322-ABB5BE103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1E4A883-436A-45FF-9B89-B8A98FE87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862A-09FC-4F4C-952F-9D3AE3848C0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873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D88CE00-A85C-401F-89F6-42FC10E63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C2B83F-CF0E-4BCF-A53F-836BE6FC0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23D45D-1102-4232-925D-7AF954F906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3E01A-CCB3-471D-B0A1-699C8E77893D}" type="datetimeFigureOut">
              <a:rPr lang="es-CO" smtClean="0"/>
              <a:t>13/05/2021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FABACD-01AD-40C6-A3B7-4FC70B3E3A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0CAECF-1F84-4A6D-9407-171497DC86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0862A-09FC-4F4C-952F-9D3AE3848C0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215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80825F-25AC-4D84-AEAD-AD3DEF303D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Tareas de Ingles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199A72A-457A-4D44-B863-88E31DC7F0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Flor </a:t>
            </a:r>
            <a:r>
              <a:rPr lang="es-ES" dirty="0" err="1"/>
              <a:t>Viancha</a:t>
            </a:r>
            <a:endParaRPr lang="es-ES" dirty="0"/>
          </a:p>
          <a:p>
            <a:r>
              <a:rPr lang="es-ES" dirty="0"/>
              <a:t>701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0183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385B958-6230-4E0A-AEC8-CA25A33BD5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7674" y="1"/>
            <a:ext cx="5076652" cy="694406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782C3B9-4791-4CD1-98CE-22D5847CD3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4327" y="-1"/>
            <a:ext cx="3557674" cy="342900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24E48F9D-932E-4184-9742-67A02AE8EE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4326" y="3428999"/>
            <a:ext cx="3557674" cy="351506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654F8DDA-E75E-40CF-B78C-8395C7B707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557673" cy="2917767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6722B05-A0E3-4DD5-9B26-37AB1979D8B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42953"/>
            <a:ext cx="3557673" cy="4101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733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46D0369-14DC-47F7-9D68-C62A5040C3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502" y="0"/>
            <a:ext cx="5143500" cy="68580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D8974E14-3533-41B8-8201-AA147EFCE0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2683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Panorámica</PresentationFormat>
  <Paragraphs>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Tareas de Ingles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Tareas de Ingles</dc:title>
  <dc:creator>Henry Sardi</dc:creator>
  <cp:lastModifiedBy>Henry Sardi</cp:lastModifiedBy>
  <cp:revision>1</cp:revision>
  <dcterms:created xsi:type="dcterms:W3CDTF">2021-05-13T17:39:50Z</dcterms:created>
  <dcterms:modified xsi:type="dcterms:W3CDTF">2021-05-13T17:39:53Z</dcterms:modified>
</cp:coreProperties>
</file>