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59" r:id="rId8"/>
    <p:sldId id="260" r:id="rId9"/>
    <p:sldId id="266" r:id="rId10"/>
    <p:sldId id="262" r:id="rId11"/>
    <p:sldId id="268" r:id="rId12"/>
    <p:sldId id="269" r:id="rId1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CE6DFA4-6C59-4940-BB3D-E99ED95906D9}">
          <p14:sldIdLst>
            <p14:sldId id="256"/>
            <p14:sldId id="257"/>
            <p14:sldId id="258"/>
            <p14:sldId id="259"/>
            <p14:sldId id="260"/>
            <p14:sldId id="266"/>
          </p14:sldIdLst>
        </p14:section>
        <p14:section name="Sección sin título" id="{37DDE3F3-B995-4028-8F44-1357650D2427}">
          <p14:sldIdLst>
            <p14:sldId id="262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3065" autoAdjust="0"/>
  </p:normalViewPr>
  <p:slideViewPr>
    <p:cSldViewPr snapToGrid="0" showGuides="1">
      <p:cViewPr varScale="1">
        <p:scale>
          <a:sx n="74" d="100"/>
          <a:sy n="74" d="100"/>
        </p:scale>
        <p:origin x="4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75" d="100"/>
          <a:sy n="75" d="100"/>
        </p:scale>
        <p:origin x="4092" y="51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90DC06B-AB08-4449-BBF2-D264D52BB5AA}" type="datetime1">
              <a:rPr lang="es-ES" smtClean="0"/>
              <a:pPr algn="r" rtl="0"/>
              <a:t>14/09/2021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093B6963-495A-4FE1-8B7F-59E549A2EEB6}" type="datetime1">
              <a:rPr lang="es-ES" smtClean="0"/>
              <a:pPr algn="r"/>
              <a:t>14/09/2021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Haga clic para modificar el estilo de texto del patrón</a:t>
            </a:r>
          </a:p>
          <a:p>
            <a:pPr lvl="1" rtl="0"/>
            <a:r>
              <a:t>Segundo nivel</a:t>
            </a:r>
          </a:p>
          <a:p>
            <a:pPr lvl="2" rtl="0"/>
            <a:r>
              <a:t>Tercer nivel</a:t>
            </a:r>
          </a:p>
          <a:p>
            <a:pPr lvl="3" rtl="0"/>
            <a:r>
              <a:t>Cuarto nivel</a:t>
            </a:r>
          </a:p>
          <a:p>
            <a:pPr lvl="4" rtl="0"/>
            <a:r>
              <a:t>Quinto nivel</a:t>
            </a:r>
            <a:endParaRPr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0A3C37BE-C303-496D-B5CD-85F2937540FC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991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727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807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1397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575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8747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1110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934A2FF8-4559-4149-8B79-D85ED6F0B853}" type="datetime1">
              <a:rPr lang="es-ES" smtClean="0"/>
              <a:pPr/>
              <a:t>14/09/2021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99FE88BC-BA9C-41DB-8175-8FC1D1B95355}" type="datetime1">
              <a:rPr lang="es-ES" smtClean="0"/>
              <a:pPr/>
              <a:t>14/09/2021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7776A268-E945-41BF-9F85-D7A3B8400346}" type="datetime1">
              <a:rPr lang="es-ES" smtClean="0"/>
              <a:pPr/>
              <a:t>14/09/2021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CEC05348-D021-422A-8D9F-89EEB8C0F442}" type="datetime1">
              <a:rPr lang="es-ES" smtClean="0"/>
              <a:pPr/>
              <a:t>14/09/2021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rec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4F43DC-6EDA-4D74-8B4D-EE036F982A34}" type="datetime1">
              <a:rPr lang="es-ES" smtClean="0"/>
              <a:pPr/>
              <a:t>14/09/2021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Marcador de posición de imagen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9" name="Texto de instrucciones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es-ES" sz="1200" b="1" i="1" noProof="0" dirty="0" smtClean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es-ES" sz="1200" i="1" noProof="0" dirty="0" smtClean="0">
                <a:latin typeface="Arial" pitchFamily="34" charset="0"/>
                <a:cs typeface="Arial" pitchFamily="34" charset="0"/>
              </a:rPr>
              <a:t>Para cambiar la imagen de esta diapositiva, seleccione la imagen y elimínela. Después, haga clic en el icono Imágenes del marcador de posición para insertar su propia imagen.</a:t>
            </a:r>
            <a:endParaRPr lang="es-ES" sz="1200" i="1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c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á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c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85DCDB-4A77-4170-9E07-5F1D7C0A0A5B}" type="datetime1">
              <a:rPr lang="es-ES" smtClean="0"/>
              <a:pPr/>
              <a:t>14/09/2021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3C6D8C4-ADF9-42A1-9ABC-C61A9E9D2D08}" type="datetime1">
              <a:rPr lang="es-ES" smtClean="0"/>
              <a:pPr/>
              <a:t>14/09/2021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5B79CF11-FD05-4F88-8EC3-5D4F176B79FC}" type="datetime1">
              <a:rPr lang="es-ES" smtClean="0"/>
              <a:pPr/>
              <a:t>14/09/2021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FEAFC309-1B63-44A4-A9FC-29FA1501E26B}" type="datetime1">
              <a:rPr lang="es-ES" smtClean="0"/>
              <a:pPr/>
              <a:t>14/09/2021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850802-155D-414A-A9FD-662B6F0E4656}" type="datetime1">
              <a:rPr lang="es-ES" smtClean="0"/>
              <a:pPr/>
              <a:t>14/09/2021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5146D9C0-42AF-411F-B87E-5CF0AD6A3E2D}" type="datetime1">
              <a:rPr lang="es-ES" smtClean="0"/>
              <a:pPr/>
              <a:t>14/09/2021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 nivel</a:t>
            </a:r>
          </a:p>
          <a:p>
            <a:pPr lvl="6" rtl="0"/>
            <a:r>
              <a:rPr lang="es-ES" noProof="0" dirty="0"/>
              <a:t>Séptimo nivel</a:t>
            </a:r>
          </a:p>
          <a:p>
            <a:pPr lvl="7" rtl="0"/>
            <a:r>
              <a:rPr lang="es-ES" noProof="0" dirty="0"/>
              <a:t>Octavo nivel</a:t>
            </a:r>
          </a:p>
          <a:p>
            <a:pPr lvl="8" rtl="0"/>
            <a:r>
              <a:rPr lang="es-ES" noProof="0" dirty="0"/>
              <a:t>Noveno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B0EBC17-0101-4DBA-89EA-55E7A4727CA3}" type="datetime1">
              <a:rPr lang="es-ES" noProof="0" smtClean="0"/>
              <a:pPr/>
              <a:t>14/09/2021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rec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692331" y="1965522"/>
            <a:ext cx="6146619" cy="2219691"/>
          </a:xfrm>
        </p:spPr>
        <p:txBody>
          <a:bodyPr rtlCol="0" anchor="ctr"/>
          <a:lstStyle/>
          <a:p>
            <a:pPr rtl="0"/>
            <a:r>
              <a:rPr lang="es-ES" dirty="0" smtClean="0"/>
              <a:t>Literatura hispanoamericana</a:t>
            </a:r>
            <a:br>
              <a:rPr lang="es-ES" dirty="0" smtClean="0"/>
            </a:br>
            <a:r>
              <a:rPr lang="es-ES" sz="1800" dirty="0" smtClean="0"/>
              <a:t>nativas y colonial</a:t>
            </a:r>
            <a:endParaRPr lang="es-ES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898615" y="4185213"/>
            <a:ext cx="5734050" cy="955565"/>
          </a:xfrm>
        </p:spPr>
        <p:txBody>
          <a:bodyPr rtlCol="0">
            <a:normAutofit/>
          </a:bodyPr>
          <a:lstStyle/>
          <a:p>
            <a:pPr rtl="0"/>
            <a:r>
              <a:rPr lang="es-ES" dirty="0" smtClean="0"/>
              <a:t>Grupo: Karen Maldonado </a:t>
            </a:r>
          </a:p>
          <a:p>
            <a:pPr rtl="0"/>
            <a:r>
              <a:rPr lang="es-ES" dirty="0" smtClean="0"/>
              <a:t>Camila rivera</a:t>
            </a:r>
          </a:p>
          <a:p>
            <a:pPr rtl="0"/>
            <a:r>
              <a:rPr lang="es-ES" dirty="0" smtClean="0"/>
              <a:t>Camilo cubillos </a:t>
            </a:r>
            <a:endParaRPr lang="es-ES" dirty="0"/>
          </a:p>
        </p:txBody>
      </p:sp>
      <p:pic>
        <p:nvPicPr>
          <p:cNvPr id="4" name="Marcador de posición de imagen 3" descr="Libro abierto en una mesa, con estanterías de libros borrosas en el fondo" title="Imagen de ejemplo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Contenido de la literatura Hispanoamericana </a:t>
            </a:r>
            <a:endParaRPr lang="es-ES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¿Qué es la literatura Hispanoamericana? </a:t>
            </a:r>
            <a:endParaRPr lang="es-ES" dirty="0"/>
          </a:p>
          <a:p>
            <a:pPr rtl="0"/>
            <a:r>
              <a:rPr lang="es-ES" dirty="0" smtClean="0"/>
              <a:t>Características de la literatura Hispanoamericana </a:t>
            </a:r>
            <a:endParaRPr lang="es-ES" dirty="0"/>
          </a:p>
          <a:p>
            <a:pPr rtl="0"/>
            <a:r>
              <a:rPr lang="es-ES" dirty="0" smtClean="0"/>
              <a:t>¿Qué es la literatura Hispanoamericana nativa? </a:t>
            </a:r>
          </a:p>
          <a:p>
            <a:pPr rtl="0"/>
            <a:r>
              <a:rPr lang="es-ES" dirty="0" smtClean="0"/>
              <a:t>¿Cuáles son sus características? </a:t>
            </a:r>
            <a:endParaRPr lang="es-ES" dirty="0"/>
          </a:p>
          <a:p>
            <a:pPr rtl="0"/>
            <a:r>
              <a:rPr lang="es-ES" dirty="0" smtClean="0"/>
              <a:t>¿Qué es la literatura Hispanoamericana colonial?</a:t>
            </a:r>
          </a:p>
          <a:p>
            <a:pPr rtl="0"/>
            <a:r>
              <a:rPr lang="es-ES" dirty="0" smtClean="0"/>
              <a:t>¿Cuáles son sus características?  </a:t>
            </a:r>
          </a:p>
          <a:p>
            <a:pPr rtl="0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Objetivo del tema: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1062" y="2604752"/>
            <a:ext cx="10404520" cy="1568003"/>
          </a:xfrm>
        </p:spPr>
        <p:txBody>
          <a:bodyPr/>
          <a:lstStyle/>
          <a:p>
            <a:r>
              <a:rPr lang="es-CO" dirty="0" smtClean="0"/>
              <a:t>El objetivo de nuestro tema es dar a conocer la literatura Hispanoamericana </a:t>
            </a:r>
            <a:r>
              <a:rPr lang="es-CO" dirty="0" smtClean="0"/>
              <a:t>que se clasifican en: literatura hispanoamericana </a:t>
            </a:r>
            <a:r>
              <a:rPr lang="es-CO" dirty="0" smtClean="0"/>
              <a:t>lenguas nativas y colonial con sus características.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¿Qué es la literatura Hispanoamericana?</a:t>
            </a:r>
            <a:endParaRPr lang="es-ES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29195" y="1592182"/>
            <a:ext cx="4165274" cy="505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¿Cuáles son sus características? 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7241" y="1638469"/>
            <a:ext cx="6096000" cy="4572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611" y="1741404"/>
            <a:ext cx="5407621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¿Qué es la literatura Hispanoamericana nativa?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430" y="2127771"/>
            <a:ext cx="5407621" cy="27312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549" y="1342159"/>
            <a:ext cx="5407621" cy="273124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611" y="1741404"/>
            <a:ext cx="5407621" cy="273124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189" y="2063377"/>
            <a:ext cx="5407621" cy="273124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433" y="2127771"/>
            <a:ext cx="665797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dirty="0"/>
              <a:t>¿Cuáles son sus características?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611" y="1741404"/>
            <a:ext cx="5407621" cy="27312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011" y="1893804"/>
            <a:ext cx="5407621" cy="273124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189" y="2063377"/>
            <a:ext cx="5407621" cy="273124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589" y="2215777"/>
            <a:ext cx="5407621" cy="2731245"/>
          </a:xfrm>
          <a:prstGeom prst="rect">
            <a:avLst/>
          </a:prstGeom>
        </p:spPr>
      </p:pic>
      <p:sp>
        <p:nvSpPr>
          <p:cNvPr id="9" name="AutoShape 2" descr="blob:https://web.whatsapp.com/ba193325-d856-44ab-b613-b6991f5a4b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878" y="1741405"/>
            <a:ext cx="6658063" cy="463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372" y="503238"/>
            <a:ext cx="9980682" cy="1096962"/>
          </a:xfrm>
        </p:spPr>
        <p:txBody>
          <a:bodyPr/>
          <a:lstStyle/>
          <a:p>
            <a:r>
              <a:rPr lang="es-ES" dirty="0"/>
              <a:t>¿Qué es la literatura Hispanoamericana colonial?</a:t>
            </a:r>
            <a:br>
              <a:rPr lang="es-ES" dirty="0"/>
            </a:b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354" y="1716110"/>
            <a:ext cx="5501735" cy="4572000"/>
          </a:xfrm>
        </p:spPr>
      </p:pic>
    </p:spTree>
    <p:extLst>
      <p:ext uri="{BB962C8B-B14F-4D97-AF65-F5344CB8AC3E}">
        <p14:creationId xmlns:p14="http://schemas.microsoft.com/office/powerpoint/2010/main" val="356959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6418" y="503238"/>
            <a:ext cx="9980682" cy="1096962"/>
          </a:xfrm>
        </p:spPr>
        <p:txBody>
          <a:bodyPr/>
          <a:lstStyle/>
          <a:p>
            <a:r>
              <a:rPr lang="es-ES" dirty="0"/>
              <a:t>¿Cuáles son sus características?  </a:t>
            </a:r>
            <a:br>
              <a:rPr lang="es-ES" dirty="0"/>
            </a:b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2" y="2128234"/>
            <a:ext cx="4276951" cy="382502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98" y="2128234"/>
            <a:ext cx="5427902" cy="38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8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teratura académica 16 ×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74_TF03431380_TF03431380.potx" id="{9C759DF4-5D22-4947-AC84-0622EEA47A41}" vid="{3C637098-65C7-40E1-B206-DD97FD8DB6F6}"/>
    </a:ext>
  </a:extLst>
</a:theme>
</file>

<file path=ppt/theme/theme2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4873beb7-5857-4685-be1f-d57550cc96cc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académica, diseño de rayas finas y cintas (panorámica)</Template>
  <TotalTime>0</TotalTime>
  <Words>134</Words>
  <Application>Microsoft Office PowerPoint</Application>
  <PresentationFormat>Panorámica</PresentationFormat>
  <Paragraphs>26</Paragraphs>
  <Slides>9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Euphemia</vt:lpstr>
      <vt:lpstr>Plantagenet Cherokee</vt:lpstr>
      <vt:lpstr>Wingdings</vt:lpstr>
      <vt:lpstr>Literatura académica 16 × 9</vt:lpstr>
      <vt:lpstr>Literatura hispanoamericana nativas y colonial</vt:lpstr>
      <vt:lpstr>Contenido de la literatura Hispanoamericana </vt:lpstr>
      <vt:lpstr>Objetivo del tema: </vt:lpstr>
      <vt:lpstr>¿Qué es la literatura Hispanoamericana?</vt:lpstr>
      <vt:lpstr>¿Cuáles son sus características? </vt:lpstr>
      <vt:lpstr>¿Qué es la literatura Hispanoamericana nativa?</vt:lpstr>
      <vt:lpstr>¿Cuáles son sus características? </vt:lpstr>
      <vt:lpstr>¿Qué es la literatura Hispanoamericana colonial? </vt:lpstr>
      <vt:lpstr>¿Cuáles son sus características?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2021-09-08T15:03:34Z</dcterms:created>
  <dcterms:modified xsi:type="dcterms:W3CDTF">2021-09-14T11:49:45Z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