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4/17/2021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‹Nº›</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4/17/2021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4/17/2021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4/17/2021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4/17/2021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E248A3-EB71-4F6F-826F-54E706F46A5F}"/>
              </a:ext>
            </a:extLst>
          </p:cNvPr>
          <p:cNvSpPr>
            <a:spLocks noGrp="1"/>
          </p:cNvSpPr>
          <p:nvPr>
            <p:ph type="ctrTitle"/>
          </p:nvPr>
        </p:nvSpPr>
        <p:spPr/>
        <p:txBody>
          <a:bodyPr/>
          <a:lstStyle/>
          <a:p>
            <a:r>
              <a:rPr lang="es-CO" dirty="0"/>
              <a:t>Habilidades sociales </a:t>
            </a:r>
          </a:p>
        </p:txBody>
      </p:sp>
      <p:sp>
        <p:nvSpPr>
          <p:cNvPr id="3" name="Subtítulo 2">
            <a:extLst>
              <a:ext uri="{FF2B5EF4-FFF2-40B4-BE49-F238E27FC236}">
                <a16:creationId xmlns:a16="http://schemas.microsoft.com/office/drawing/2014/main" id="{4C9D7039-BBF7-461B-9A49-EBD42FC2D3A0}"/>
              </a:ext>
            </a:extLst>
          </p:cNvPr>
          <p:cNvSpPr>
            <a:spLocks noGrp="1"/>
          </p:cNvSpPr>
          <p:nvPr>
            <p:ph type="subTitle" idx="1"/>
          </p:nvPr>
        </p:nvSpPr>
        <p:spPr>
          <a:xfrm>
            <a:off x="2417780" y="3531204"/>
            <a:ext cx="8637072" cy="1743161"/>
          </a:xfrm>
        </p:spPr>
        <p:txBody>
          <a:bodyPr>
            <a:normAutofit/>
          </a:bodyPr>
          <a:lstStyle/>
          <a:p>
            <a:r>
              <a:rPr lang="es-CO" dirty="0"/>
              <a:t>Leydi natalia romero rueda</a:t>
            </a:r>
          </a:p>
          <a:p>
            <a:r>
              <a:rPr lang="es-CO" dirty="0"/>
              <a:t>Ciclo v-3</a:t>
            </a:r>
          </a:p>
          <a:p>
            <a:r>
              <a:rPr lang="es-CO" dirty="0"/>
              <a:t>INSTITUCION EDUCACTIVA MIGUEL DE CERVANTES DE SAAVEDRA </a:t>
            </a:r>
          </a:p>
          <a:p>
            <a:endParaRPr lang="es-CO" dirty="0"/>
          </a:p>
        </p:txBody>
      </p:sp>
    </p:spTree>
    <p:extLst>
      <p:ext uri="{BB962C8B-B14F-4D97-AF65-F5344CB8AC3E}">
        <p14:creationId xmlns:p14="http://schemas.microsoft.com/office/powerpoint/2010/main" val="74919506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794818-6879-4BDC-A987-C4FFC956F2EF}"/>
              </a:ext>
            </a:extLst>
          </p:cNvPr>
          <p:cNvSpPr>
            <a:spLocks noGrp="1"/>
          </p:cNvSpPr>
          <p:nvPr>
            <p:ph type="title"/>
          </p:nvPr>
        </p:nvSpPr>
        <p:spPr/>
        <p:txBody>
          <a:bodyPr/>
          <a:lstStyle/>
          <a:p>
            <a:r>
              <a:rPr lang="es-CO" dirty="0"/>
              <a:t>Que son las habilidades sociales?</a:t>
            </a:r>
          </a:p>
        </p:txBody>
      </p:sp>
      <p:sp>
        <p:nvSpPr>
          <p:cNvPr id="3" name="Marcador de contenido 2">
            <a:extLst>
              <a:ext uri="{FF2B5EF4-FFF2-40B4-BE49-F238E27FC236}">
                <a16:creationId xmlns:a16="http://schemas.microsoft.com/office/drawing/2014/main" id="{811DE6D9-4C73-4390-BC98-6DD5C73ABAC4}"/>
              </a:ext>
            </a:extLst>
          </p:cNvPr>
          <p:cNvSpPr>
            <a:spLocks noGrp="1"/>
          </p:cNvSpPr>
          <p:nvPr>
            <p:ph idx="1"/>
          </p:nvPr>
        </p:nvSpPr>
        <p:spPr/>
        <p:txBody>
          <a:bodyPr/>
          <a:lstStyle/>
          <a:p>
            <a:r>
              <a:rPr lang="es-CO" b="0" i="0" dirty="0">
                <a:solidFill>
                  <a:srgbClr val="444545"/>
                </a:solidFill>
                <a:effectLst/>
                <a:latin typeface="open sans"/>
              </a:rPr>
              <a:t>son el conjunto de estrategias de conducta y las capacidades para aplicar dichas conductas que nos ayudan a resolver una situación social de manera efectiva, es decir, aceptable para el propio sujeto y para el contexto social en el que está</a:t>
            </a:r>
            <a:endParaRPr lang="es-CO" dirty="0"/>
          </a:p>
        </p:txBody>
      </p:sp>
      <p:pic>
        <p:nvPicPr>
          <p:cNvPr id="5" name="Imagen 4">
            <a:extLst>
              <a:ext uri="{FF2B5EF4-FFF2-40B4-BE49-F238E27FC236}">
                <a16:creationId xmlns:a16="http://schemas.microsoft.com/office/drawing/2014/main" id="{12F6F377-CAC1-4A6B-B683-55F42BECF833}"/>
              </a:ext>
            </a:extLst>
          </p:cNvPr>
          <p:cNvPicPr>
            <a:picLocks noChangeAspect="1"/>
          </p:cNvPicPr>
          <p:nvPr/>
        </p:nvPicPr>
        <p:blipFill>
          <a:blip r:embed="rId2"/>
          <a:stretch>
            <a:fillRect/>
          </a:stretch>
        </p:blipFill>
        <p:spPr>
          <a:xfrm>
            <a:off x="2965174" y="3429000"/>
            <a:ext cx="5821017" cy="3214687"/>
          </a:xfrm>
          <a:prstGeom prst="rect">
            <a:avLst/>
          </a:prstGeom>
        </p:spPr>
      </p:pic>
    </p:spTree>
    <p:extLst>
      <p:ext uri="{BB962C8B-B14F-4D97-AF65-F5344CB8AC3E}">
        <p14:creationId xmlns:p14="http://schemas.microsoft.com/office/powerpoint/2010/main" val="34572960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36EE06-C19F-4044-A149-400A5919206A}"/>
              </a:ext>
            </a:extLst>
          </p:cNvPr>
          <p:cNvSpPr>
            <a:spLocks noGrp="1"/>
          </p:cNvSpPr>
          <p:nvPr>
            <p:ph type="title"/>
          </p:nvPr>
        </p:nvSpPr>
        <p:spPr/>
        <p:txBody>
          <a:bodyPr/>
          <a:lstStyle/>
          <a:p>
            <a:r>
              <a:rPr lang="es-CO" dirty="0"/>
              <a:t>Tipos de habilidades básicas </a:t>
            </a:r>
          </a:p>
        </p:txBody>
      </p:sp>
      <p:sp>
        <p:nvSpPr>
          <p:cNvPr id="3" name="Marcador de contenido 2">
            <a:extLst>
              <a:ext uri="{FF2B5EF4-FFF2-40B4-BE49-F238E27FC236}">
                <a16:creationId xmlns:a16="http://schemas.microsoft.com/office/drawing/2014/main" id="{403C2A34-796D-41C4-98DD-BD05CBDA0C3F}"/>
              </a:ext>
            </a:extLst>
          </p:cNvPr>
          <p:cNvSpPr>
            <a:spLocks noGrp="1"/>
          </p:cNvSpPr>
          <p:nvPr>
            <p:ph idx="1"/>
          </p:nvPr>
        </p:nvSpPr>
        <p:spPr/>
        <p:txBody>
          <a:bodyPr/>
          <a:lstStyle/>
          <a:p>
            <a:pPr algn="l">
              <a:buFont typeface="Arial" panose="020B0604020202020204" pitchFamily="34" charset="0"/>
              <a:buChar char="•"/>
            </a:pPr>
            <a:r>
              <a:rPr lang="es-CO" b="0" i="0" dirty="0">
                <a:solidFill>
                  <a:srgbClr val="444545"/>
                </a:solidFill>
                <a:effectLst/>
                <a:latin typeface="open sans"/>
              </a:rPr>
              <a:t>Escuchar</a:t>
            </a:r>
          </a:p>
          <a:p>
            <a:pPr algn="l">
              <a:buFont typeface="Arial" panose="020B0604020202020204" pitchFamily="34" charset="0"/>
              <a:buChar char="•"/>
            </a:pPr>
            <a:r>
              <a:rPr lang="es-CO" b="0" i="0" dirty="0">
                <a:solidFill>
                  <a:srgbClr val="444545"/>
                </a:solidFill>
                <a:effectLst/>
                <a:latin typeface="open sans"/>
              </a:rPr>
              <a:t>Iniciar una conversación</a:t>
            </a:r>
          </a:p>
          <a:p>
            <a:pPr algn="l">
              <a:buFont typeface="Arial" panose="020B0604020202020204" pitchFamily="34" charset="0"/>
              <a:buChar char="•"/>
            </a:pPr>
            <a:r>
              <a:rPr lang="es-CO" b="0" i="0" dirty="0">
                <a:solidFill>
                  <a:srgbClr val="444545"/>
                </a:solidFill>
                <a:effectLst/>
                <a:latin typeface="open sans"/>
              </a:rPr>
              <a:t>Formular una pregunta.</a:t>
            </a:r>
          </a:p>
          <a:p>
            <a:pPr algn="l">
              <a:buFont typeface="Arial" panose="020B0604020202020204" pitchFamily="34" charset="0"/>
              <a:buChar char="•"/>
            </a:pPr>
            <a:r>
              <a:rPr lang="es-CO" b="0" i="0" dirty="0">
                <a:solidFill>
                  <a:srgbClr val="444545"/>
                </a:solidFill>
                <a:effectLst/>
                <a:latin typeface="open sans"/>
              </a:rPr>
              <a:t>Dar las gracias.</a:t>
            </a:r>
          </a:p>
          <a:p>
            <a:pPr algn="l">
              <a:buFont typeface="Arial" panose="020B0604020202020204" pitchFamily="34" charset="0"/>
              <a:buChar char="•"/>
            </a:pPr>
            <a:r>
              <a:rPr lang="es-CO" b="0" i="0" dirty="0">
                <a:solidFill>
                  <a:srgbClr val="444545"/>
                </a:solidFill>
                <a:effectLst/>
                <a:latin typeface="open sans"/>
              </a:rPr>
              <a:t>Presentarse.</a:t>
            </a:r>
          </a:p>
          <a:p>
            <a:pPr algn="l">
              <a:buFont typeface="Arial" panose="020B0604020202020204" pitchFamily="34" charset="0"/>
              <a:buChar char="•"/>
            </a:pPr>
            <a:r>
              <a:rPr lang="es-CO" b="0" i="0" dirty="0">
                <a:solidFill>
                  <a:srgbClr val="444545"/>
                </a:solidFill>
                <a:effectLst/>
                <a:latin typeface="open sans"/>
              </a:rPr>
              <a:t>Presentar a otras personas.</a:t>
            </a:r>
          </a:p>
          <a:p>
            <a:pPr algn="l">
              <a:buFont typeface="Arial" panose="020B0604020202020204" pitchFamily="34" charset="0"/>
              <a:buChar char="•"/>
            </a:pPr>
            <a:r>
              <a:rPr lang="es-CO" b="0" i="0" dirty="0">
                <a:solidFill>
                  <a:srgbClr val="444545"/>
                </a:solidFill>
                <a:effectLst/>
                <a:latin typeface="open sans"/>
              </a:rPr>
              <a:t>Realizar un cumplido.</a:t>
            </a:r>
          </a:p>
          <a:p>
            <a:pPr marL="0" indent="0">
              <a:buNone/>
            </a:pPr>
            <a:endParaRPr lang="es-CO" dirty="0"/>
          </a:p>
        </p:txBody>
      </p:sp>
    </p:spTree>
    <p:extLst>
      <p:ext uri="{BB962C8B-B14F-4D97-AF65-F5344CB8AC3E}">
        <p14:creationId xmlns:p14="http://schemas.microsoft.com/office/powerpoint/2010/main" val="572155306"/>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4614B9-582A-4B0E-B4A2-25765DE5845B}"/>
              </a:ext>
            </a:extLst>
          </p:cNvPr>
          <p:cNvSpPr>
            <a:spLocks noGrp="1"/>
          </p:cNvSpPr>
          <p:nvPr>
            <p:ph type="title"/>
          </p:nvPr>
        </p:nvSpPr>
        <p:spPr/>
        <p:txBody>
          <a:bodyPr/>
          <a:lstStyle/>
          <a:p>
            <a:r>
              <a:rPr lang="es-CO" b="1" i="0" dirty="0">
                <a:solidFill>
                  <a:srgbClr val="444545"/>
                </a:solidFill>
                <a:effectLst/>
                <a:latin typeface="raleway"/>
              </a:rPr>
              <a:t>Habilidades sociales complejas:</a:t>
            </a:r>
            <a:br>
              <a:rPr lang="es-CO" b="0" i="0" dirty="0">
                <a:solidFill>
                  <a:srgbClr val="444545"/>
                </a:solidFill>
                <a:effectLst/>
                <a:latin typeface="raleway"/>
              </a:rPr>
            </a:br>
            <a:endParaRPr lang="es-CO" dirty="0"/>
          </a:p>
        </p:txBody>
      </p:sp>
      <p:sp>
        <p:nvSpPr>
          <p:cNvPr id="3" name="Marcador de contenido 2">
            <a:extLst>
              <a:ext uri="{FF2B5EF4-FFF2-40B4-BE49-F238E27FC236}">
                <a16:creationId xmlns:a16="http://schemas.microsoft.com/office/drawing/2014/main" id="{5CC596CB-8A57-493B-A3DC-C646D08F7AD9}"/>
              </a:ext>
            </a:extLst>
          </p:cNvPr>
          <p:cNvSpPr>
            <a:spLocks noGrp="1"/>
          </p:cNvSpPr>
          <p:nvPr>
            <p:ph idx="1"/>
          </p:nvPr>
        </p:nvSpPr>
        <p:spPr/>
        <p:txBody>
          <a:bodyPr/>
          <a:lstStyle/>
          <a:p>
            <a:r>
              <a:rPr lang="es-CO" dirty="0" err="1"/>
              <a:t>Empatia</a:t>
            </a:r>
            <a:r>
              <a:rPr lang="es-CO" dirty="0"/>
              <a:t> </a:t>
            </a:r>
          </a:p>
          <a:p>
            <a:r>
              <a:rPr lang="es-CO" dirty="0"/>
              <a:t>Inteligencia emocional </a:t>
            </a:r>
          </a:p>
          <a:p>
            <a:r>
              <a:rPr lang="es-CO" dirty="0"/>
              <a:t>Capacidad de </a:t>
            </a:r>
            <a:r>
              <a:rPr lang="es-CO" dirty="0" err="1"/>
              <a:t>comunicars</a:t>
            </a:r>
            <a:r>
              <a:rPr lang="es-CO" dirty="0"/>
              <a:t> sentimientos y emociones </a:t>
            </a:r>
          </a:p>
          <a:p>
            <a:r>
              <a:rPr lang="es-CO" dirty="0" err="1"/>
              <a:t>Negociacion</a:t>
            </a:r>
            <a:r>
              <a:rPr lang="es-CO" dirty="0"/>
              <a:t> </a:t>
            </a:r>
          </a:p>
          <a:p>
            <a:r>
              <a:rPr lang="es-CO" dirty="0"/>
              <a:t>Capacidad para disculparse </a:t>
            </a:r>
          </a:p>
          <a:p>
            <a:endParaRPr lang="es-CO" dirty="0"/>
          </a:p>
        </p:txBody>
      </p:sp>
    </p:spTree>
    <p:extLst>
      <p:ext uri="{BB962C8B-B14F-4D97-AF65-F5344CB8AC3E}">
        <p14:creationId xmlns:p14="http://schemas.microsoft.com/office/powerpoint/2010/main" val="3867402299"/>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6CE4AA-7729-44E3-AC42-07412E6D8892}"/>
              </a:ext>
            </a:extLst>
          </p:cNvPr>
          <p:cNvSpPr>
            <a:spLocks noGrp="1"/>
          </p:cNvSpPr>
          <p:nvPr>
            <p:ph type="title"/>
          </p:nvPr>
        </p:nvSpPr>
        <p:spPr/>
        <p:txBody>
          <a:bodyPr/>
          <a:lstStyle/>
          <a:p>
            <a:r>
              <a:rPr lang="es-CO" dirty="0"/>
              <a:t>Para que nos sirve las habilidades? </a:t>
            </a:r>
          </a:p>
        </p:txBody>
      </p:sp>
      <p:sp>
        <p:nvSpPr>
          <p:cNvPr id="3" name="Marcador de contenido 2">
            <a:extLst>
              <a:ext uri="{FF2B5EF4-FFF2-40B4-BE49-F238E27FC236}">
                <a16:creationId xmlns:a16="http://schemas.microsoft.com/office/drawing/2014/main" id="{5B2E54BD-23AC-4C69-9B03-998A28AF07DC}"/>
              </a:ext>
            </a:extLst>
          </p:cNvPr>
          <p:cNvSpPr>
            <a:spLocks noGrp="1"/>
          </p:cNvSpPr>
          <p:nvPr>
            <p:ph idx="1"/>
          </p:nvPr>
        </p:nvSpPr>
        <p:spPr/>
        <p:txBody>
          <a:bodyPr/>
          <a:lstStyle/>
          <a:p>
            <a:r>
              <a:rPr lang="es-CO" b="0" i="0" dirty="0">
                <a:solidFill>
                  <a:srgbClr val="444545"/>
                </a:solidFill>
                <a:effectLst/>
                <a:latin typeface="open sans"/>
              </a:rPr>
              <a:t>el conjunto de conductas que nos permiten relacionarnos con los demás de manera satisfactoria, por lo que son imprescindibles en cualquier ambiente que nos podamos encontrar (en familia, en el trabajo, en la calle, etc.).</a:t>
            </a:r>
          </a:p>
          <a:p>
            <a:endParaRPr lang="es-CO" dirty="0"/>
          </a:p>
        </p:txBody>
      </p:sp>
      <p:pic>
        <p:nvPicPr>
          <p:cNvPr id="5" name="Imagen 4">
            <a:extLst>
              <a:ext uri="{FF2B5EF4-FFF2-40B4-BE49-F238E27FC236}">
                <a16:creationId xmlns:a16="http://schemas.microsoft.com/office/drawing/2014/main" id="{2EF260ED-784B-4A28-B814-9835E7D1DC28}"/>
              </a:ext>
            </a:extLst>
          </p:cNvPr>
          <p:cNvPicPr>
            <a:picLocks noChangeAspect="1"/>
          </p:cNvPicPr>
          <p:nvPr/>
        </p:nvPicPr>
        <p:blipFill>
          <a:blip r:embed="rId2"/>
          <a:stretch>
            <a:fillRect/>
          </a:stretch>
        </p:blipFill>
        <p:spPr>
          <a:xfrm>
            <a:off x="3286538" y="3308860"/>
            <a:ext cx="4916557" cy="3549140"/>
          </a:xfrm>
          <a:prstGeom prst="rect">
            <a:avLst/>
          </a:prstGeom>
        </p:spPr>
      </p:pic>
    </p:spTree>
    <p:extLst>
      <p:ext uri="{BB962C8B-B14F-4D97-AF65-F5344CB8AC3E}">
        <p14:creationId xmlns:p14="http://schemas.microsoft.com/office/powerpoint/2010/main" val="114061753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A093CDDD-3660-4ED1-ADCB-4CE32FF16970}"/>
              </a:ext>
            </a:extLst>
          </p:cNvPr>
          <p:cNvPicPr>
            <a:picLocks noChangeAspect="1"/>
          </p:cNvPicPr>
          <p:nvPr/>
        </p:nvPicPr>
        <p:blipFill>
          <a:blip r:embed="rId2"/>
          <a:stretch>
            <a:fillRect/>
          </a:stretch>
        </p:blipFill>
        <p:spPr>
          <a:xfrm>
            <a:off x="1" y="-448209"/>
            <a:ext cx="12351026" cy="7754418"/>
          </a:xfrm>
          <a:prstGeom prst="rect">
            <a:avLst/>
          </a:prstGeom>
        </p:spPr>
      </p:pic>
    </p:spTree>
    <p:extLst>
      <p:ext uri="{BB962C8B-B14F-4D97-AF65-F5344CB8AC3E}">
        <p14:creationId xmlns:p14="http://schemas.microsoft.com/office/powerpoint/2010/main" val="2231145935"/>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A0EB0D4-7485-4505-8D73-1552B1C0CDE1}"/>
              </a:ext>
            </a:extLst>
          </p:cNvPr>
          <p:cNvSpPr>
            <a:spLocks noGrp="1"/>
          </p:cNvSpPr>
          <p:nvPr>
            <p:ph idx="1"/>
          </p:nvPr>
        </p:nvSpPr>
        <p:spPr>
          <a:xfrm>
            <a:off x="1451579" y="2744602"/>
            <a:ext cx="9603275" cy="3450613"/>
          </a:xfrm>
        </p:spPr>
        <p:txBody>
          <a:bodyPr>
            <a:normAutofit/>
          </a:bodyPr>
          <a:lstStyle/>
          <a:p>
            <a:pPr marL="0" indent="0">
              <a:buNone/>
            </a:pPr>
            <a:r>
              <a:rPr lang="es-CO" sz="6000" dirty="0">
                <a:latin typeface="AR BLANCA" panose="02000000000000000000" pitchFamily="2" charset="0"/>
              </a:rPr>
              <a:t>GRACIAS POR SU ATENCION </a:t>
            </a:r>
          </a:p>
        </p:txBody>
      </p:sp>
    </p:spTree>
    <p:extLst>
      <p:ext uri="{BB962C8B-B14F-4D97-AF65-F5344CB8AC3E}">
        <p14:creationId xmlns:p14="http://schemas.microsoft.com/office/powerpoint/2010/main" val="1946164528"/>
      </p:ext>
    </p:extLst>
  </p:cSld>
  <p:clrMapOvr>
    <a:masterClrMapping/>
  </p:clrMapOvr>
  <p:transition spd="slow">
    <p:randomBar dir="vert"/>
  </p:transition>
</p:sld>
</file>

<file path=ppt/theme/theme1.xml><?xml version="1.0" encoding="utf-8"?>
<a:theme xmlns:a="http://schemas.openxmlformats.org/drawingml/2006/main" name="Galería">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TM10001114[[fn=Galería]]</Template>
  <TotalTime>24</TotalTime>
  <Words>161</Words>
  <Application>Microsoft Office PowerPoint</Application>
  <PresentationFormat>Panorámica</PresentationFormat>
  <Paragraphs>23</Paragraphs>
  <Slides>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AR BLANCA</vt:lpstr>
      <vt:lpstr>Arial</vt:lpstr>
      <vt:lpstr>Gill Sans MT</vt:lpstr>
      <vt:lpstr>open sans</vt:lpstr>
      <vt:lpstr>raleway</vt:lpstr>
      <vt:lpstr>Galería</vt:lpstr>
      <vt:lpstr>Habilidades sociales </vt:lpstr>
      <vt:lpstr>Que son las habilidades sociales?</vt:lpstr>
      <vt:lpstr>Tipos de habilidades básicas </vt:lpstr>
      <vt:lpstr>Habilidades sociales complejas: </vt:lpstr>
      <vt:lpstr>Para que nos sirve las habilidades? </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Hablilidades sociales</dc:title>
  <dc:creator>leydi natalia romero rueda</dc:creator>
  <cp:lastModifiedBy>leydi natalia romero rueda</cp:lastModifiedBy>
  <cp:revision>3</cp:revision>
  <dcterms:created xsi:type="dcterms:W3CDTF">2021-04-17T15:24:29Z</dcterms:created>
  <dcterms:modified xsi:type="dcterms:W3CDTF">2021-04-17T15:48:38Z</dcterms:modified>
</cp:coreProperties>
</file>