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4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16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595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644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912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43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50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936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57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2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6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50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1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5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58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22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8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8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248195" y="504909"/>
            <a:ext cx="3866605" cy="8490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b="1" dirty="0" smtClean="0"/>
              <a:t>CONNECTORS </a:t>
            </a:r>
            <a:endParaRPr lang="en-US" sz="24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1606731" y="1876338"/>
            <a:ext cx="783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ARE</a:t>
            </a:r>
            <a:endParaRPr lang="en-US" b="1" dirty="0"/>
          </a:p>
        </p:txBody>
      </p:sp>
      <p:sp>
        <p:nvSpPr>
          <p:cNvPr id="6" name="Rectángulo redondeado 5"/>
          <p:cNvSpPr/>
          <p:nvPr/>
        </p:nvSpPr>
        <p:spPr>
          <a:xfrm>
            <a:off x="248194" y="2846448"/>
            <a:ext cx="3866605" cy="8490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dirty="0" err="1" smtClean="0"/>
              <a:t>Words</a:t>
            </a:r>
            <a:r>
              <a:rPr lang="es-CO" sz="2400" dirty="0" smtClean="0"/>
              <a:t> </a:t>
            </a:r>
            <a:r>
              <a:rPr lang="es-CO" sz="2400" dirty="0" err="1" smtClean="0"/>
              <a:t>that</a:t>
            </a:r>
            <a:r>
              <a:rPr lang="es-CO" sz="2400" dirty="0" smtClean="0"/>
              <a:t> </a:t>
            </a:r>
            <a:r>
              <a:rPr lang="es-CO" sz="2400" dirty="0" err="1" smtClean="0"/>
              <a:t>you</a:t>
            </a:r>
            <a:r>
              <a:rPr lang="es-CO" sz="2400" dirty="0" smtClean="0"/>
              <a:t> use to link ideas in a </a:t>
            </a:r>
            <a:r>
              <a:rPr lang="es-CO" sz="2400" dirty="0" err="1" smtClean="0"/>
              <a:t>text</a:t>
            </a:r>
            <a:endParaRPr lang="en-US" sz="2400" dirty="0"/>
          </a:p>
        </p:txBody>
      </p:sp>
      <p:cxnSp>
        <p:nvCxnSpPr>
          <p:cNvPr id="8" name="Conector recto de flecha 7"/>
          <p:cNvCxnSpPr/>
          <p:nvPr/>
        </p:nvCxnSpPr>
        <p:spPr>
          <a:xfrm>
            <a:off x="1998617" y="1353995"/>
            <a:ext cx="0" cy="470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1902821" y="2296119"/>
            <a:ext cx="0" cy="470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5003075" y="896216"/>
            <a:ext cx="21205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7502433" y="571313"/>
            <a:ext cx="840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KINDS</a:t>
            </a:r>
            <a:endParaRPr lang="en-US" b="1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4994362" y="2220114"/>
            <a:ext cx="2094412" cy="6222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b="1" dirty="0" smtClean="0"/>
              <a:t>ADDITION</a:t>
            </a:r>
            <a:endParaRPr lang="en-US" sz="2400" b="1" dirty="0"/>
          </a:p>
        </p:txBody>
      </p:sp>
      <p:sp>
        <p:nvSpPr>
          <p:cNvPr id="15" name="Rectángulo redondeado 14"/>
          <p:cNvSpPr/>
          <p:nvPr/>
        </p:nvSpPr>
        <p:spPr>
          <a:xfrm>
            <a:off x="8621481" y="1929568"/>
            <a:ext cx="2094412" cy="6222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b="1" dirty="0" smtClean="0"/>
              <a:t>CONTRAST</a:t>
            </a:r>
            <a:endParaRPr lang="en-US" sz="2400" b="1" dirty="0"/>
          </a:p>
        </p:txBody>
      </p:sp>
      <p:cxnSp>
        <p:nvCxnSpPr>
          <p:cNvPr id="17" name="Conector recto de flecha 16"/>
          <p:cNvCxnSpPr/>
          <p:nvPr/>
        </p:nvCxnSpPr>
        <p:spPr>
          <a:xfrm flipH="1">
            <a:off x="6879771" y="1075133"/>
            <a:ext cx="757646" cy="8900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8203470" y="1075133"/>
            <a:ext cx="836023" cy="7376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Rectángulo redondeado 21"/>
          <p:cNvSpPr/>
          <p:nvPr/>
        </p:nvSpPr>
        <p:spPr>
          <a:xfrm>
            <a:off x="3509554" y="3807027"/>
            <a:ext cx="4254135" cy="26553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/>
              <a:t>Connectors enable us to connect words or phrases. There are a wide range of connectors and each of them has a different function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We can use addition connectors when we want to add one phrase to another or to give extra information.</a:t>
            </a:r>
            <a:endParaRPr lang="en-US" sz="2400" dirty="0"/>
          </a:p>
        </p:txBody>
      </p:sp>
      <p:sp>
        <p:nvSpPr>
          <p:cNvPr id="23" name="Rectángulo redondeado 22"/>
          <p:cNvSpPr/>
          <p:nvPr/>
        </p:nvSpPr>
        <p:spPr>
          <a:xfrm>
            <a:off x="7968338" y="3317966"/>
            <a:ext cx="4075616" cy="31976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These connectors can link two contrasting ideas. ‘But’ and ‘however’ are very</a:t>
            </a:r>
          </a:p>
          <a:p>
            <a:r>
              <a:rPr lang="en-US" sz="1600" dirty="0"/>
              <a:t>similar, though ‘however’ gives more emphasis to the contrast and is more common at the start of a sentence. The connectors ‘though’ and ‘although’ are also very similar with the only difference being their position. ‘Though’ can be at the beginning, middle, or end of a sentence, while ‘although’ cannot be used at the end of a </a:t>
            </a:r>
            <a:r>
              <a:rPr lang="en-US" sz="1600" dirty="0" smtClean="0"/>
              <a:t>sentence.</a:t>
            </a:r>
            <a:endParaRPr lang="en-US" sz="1600" dirty="0"/>
          </a:p>
        </p:txBody>
      </p:sp>
      <p:cxnSp>
        <p:nvCxnSpPr>
          <p:cNvPr id="24" name="Conector recto de flecha 23"/>
          <p:cNvCxnSpPr/>
          <p:nvPr/>
        </p:nvCxnSpPr>
        <p:spPr>
          <a:xfrm>
            <a:off x="6041568" y="2953879"/>
            <a:ext cx="0" cy="7416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>
            <a:off x="9919059" y="2658807"/>
            <a:ext cx="0" cy="470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0" y="5814644"/>
            <a:ext cx="3283132" cy="8866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dirty="0"/>
              <a:t>RETRIEVED </a:t>
            </a:r>
            <a:r>
              <a:rPr lang="es-CO" sz="1000" dirty="0" err="1"/>
              <a:t>FROM:https</a:t>
            </a:r>
            <a:r>
              <a:rPr lang="es-CO" sz="1000" dirty="0"/>
              <a:t>://www.wallstreetenglish.com/exercises/speak-fluent-english-thanks-to-conversational-connectors-the-complete-list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59903938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17</TotalTime>
  <Words>156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Estela de condensación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</cp:revision>
  <dcterms:created xsi:type="dcterms:W3CDTF">2021-08-09T02:13:05Z</dcterms:created>
  <dcterms:modified xsi:type="dcterms:W3CDTF">2022-08-23T00:24:18Z</dcterms:modified>
</cp:coreProperties>
</file>