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60" r:id="rId4"/>
    <p:sldId id="262" r:id="rId5"/>
    <p:sldId id="276" r:id="rId6"/>
    <p:sldId id="268" r:id="rId7"/>
    <p:sldId id="269" r:id="rId8"/>
    <p:sldId id="277" r:id="rId9"/>
    <p:sldId id="270" r:id="rId10"/>
    <p:sldId id="279" r:id="rId11"/>
    <p:sldId id="278" r:id="rId12"/>
    <p:sldId id="264" r:id="rId13"/>
    <p:sldId id="263" r:id="rId14"/>
    <p:sldId id="265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456" autoAdjust="0"/>
  </p:normalViewPr>
  <p:slideViewPr>
    <p:cSldViewPr snapToGrid="0">
      <p:cViewPr>
        <p:scale>
          <a:sx n="60" d="100"/>
          <a:sy n="60" d="100"/>
        </p:scale>
        <p:origin x="11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48EBF9-7420-413A-A661-CDCB54AB143A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O"/>
        </a:p>
      </dgm:t>
    </dgm:pt>
    <dgm:pt modelId="{810D7D12-9009-4837-A289-4B70664D8E15}">
      <dgm:prSet phldrT="[Texto]"/>
      <dgm:spPr/>
      <dgm:t>
        <a:bodyPr/>
        <a:lstStyle/>
        <a:p>
          <a:r>
            <a:rPr lang="es-CO" dirty="0"/>
            <a:t>DX</a:t>
          </a:r>
        </a:p>
      </dgm:t>
    </dgm:pt>
    <dgm:pt modelId="{2C4014B1-A25B-4E25-8563-5DDB278A48DE}" type="parTrans" cxnId="{38A667C2-6B69-4DD1-A977-AFF5378D18E1}">
      <dgm:prSet/>
      <dgm:spPr/>
      <dgm:t>
        <a:bodyPr/>
        <a:lstStyle/>
        <a:p>
          <a:endParaRPr lang="es-CO"/>
        </a:p>
      </dgm:t>
    </dgm:pt>
    <dgm:pt modelId="{BED0EA1A-BEE7-4D73-BE4D-A93897315203}" type="sibTrans" cxnId="{38A667C2-6B69-4DD1-A977-AFF5378D18E1}">
      <dgm:prSet/>
      <dgm:spPr/>
      <dgm:t>
        <a:bodyPr/>
        <a:lstStyle/>
        <a:p>
          <a:endParaRPr lang="es-CO"/>
        </a:p>
      </dgm:t>
    </dgm:pt>
    <dgm:pt modelId="{D4F2B127-5F93-4D5E-AC62-4C7D6A0FED0A}">
      <dgm:prSet phldrT="[Texto]"/>
      <dgm:spPr/>
      <dgm:t>
        <a:bodyPr/>
        <a:lstStyle/>
        <a:p>
          <a:r>
            <a:rPr lang="es-CO" dirty="0"/>
            <a:t>PRE-SABERES</a:t>
          </a:r>
        </a:p>
      </dgm:t>
    </dgm:pt>
    <dgm:pt modelId="{0BF2350C-73C8-4FD2-8FB4-24DB3E99FF73}" type="parTrans" cxnId="{6505788D-D544-4158-ACF3-4101307BCA0A}">
      <dgm:prSet/>
      <dgm:spPr/>
      <dgm:t>
        <a:bodyPr/>
        <a:lstStyle/>
        <a:p>
          <a:endParaRPr lang="es-CO"/>
        </a:p>
      </dgm:t>
    </dgm:pt>
    <dgm:pt modelId="{A6CD0A42-AA75-461C-85D4-20BA6CB96417}" type="sibTrans" cxnId="{6505788D-D544-4158-ACF3-4101307BCA0A}">
      <dgm:prSet/>
      <dgm:spPr/>
      <dgm:t>
        <a:bodyPr/>
        <a:lstStyle/>
        <a:p>
          <a:endParaRPr lang="es-CO"/>
        </a:p>
      </dgm:t>
    </dgm:pt>
    <dgm:pt modelId="{C794A7C1-0DE6-4A4A-8971-001D1B997CB8}">
      <dgm:prSet phldrT="[Texto]"/>
      <dgm:spPr/>
      <dgm:t>
        <a:bodyPr/>
        <a:lstStyle/>
        <a:p>
          <a:r>
            <a:rPr lang="es-CO" dirty="0"/>
            <a:t>PERFIL</a:t>
          </a:r>
        </a:p>
      </dgm:t>
    </dgm:pt>
    <dgm:pt modelId="{CE4ACFF7-4BB6-46C7-AE54-80047E980C6F}" type="parTrans" cxnId="{ACF998C1-637D-4555-8943-486D8ED31741}">
      <dgm:prSet/>
      <dgm:spPr/>
      <dgm:t>
        <a:bodyPr/>
        <a:lstStyle/>
        <a:p>
          <a:endParaRPr lang="es-CO"/>
        </a:p>
      </dgm:t>
    </dgm:pt>
    <dgm:pt modelId="{7F36C88A-122F-459F-BB6B-26D0704A1604}" type="sibTrans" cxnId="{ACF998C1-637D-4555-8943-486D8ED31741}">
      <dgm:prSet/>
      <dgm:spPr/>
      <dgm:t>
        <a:bodyPr/>
        <a:lstStyle/>
        <a:p>
          <a:endParaRPr lang="es-CO"/>
        </a:p>
      </dgm:t>
    </dgm:pt>
    <dgm:pt modelId="{19391583-1F13-40A4-A1FA-0574A4BC55DD}">
      <dgm:prSet phldrT="[Texto]"/>
      <dgm:spPr/>
      <dgm:t>
        <a:bodyPr/>
        <a:lstStyle/>
        <a:p>
          <a:r>
            <a:rPr lang="es-CO" dirty="0"/>
            <a:t>PROYECTOS</a:t>
          </a:r>
        </a:p>
      </dgm:t>
    </dgm:pt>
    <dgm:pt modelId="{63040FEB-7444-41AD-B5D7-745E2A30CBFC}" type="parTrans" cxnId="{E40F3184-1744-4C92-A144-2438D466D69E}">
      <dgm:prSet/>
      <dgm:spPr/>
      <dgm:t>
        <a:bodyPr/>
        <a:lstStyle/>
        <a:p>
          <a:endParaRPr lang="es-CO"/>
        </a:p>
      </dgm:t>
    </dgm:pt>
    <dgm:pt modelId="{10FFE3E0-2B56-4048-B12F-97B24870B222}" type="sibTrans" cxnId="{E40F3184-1744-4C92-A144-2438D466D69E}">
      <dgm:prSet/>
      <dgm:spPr/>
      <dgm:t>
        <a:bodyPr/>
        <a:lstStyle/>
        <a:p>
          <a:endParaRPr lang="es-CO"/>
        </a:p>
      </dgm:t>
    </dgm:pt>
    <dgm:pt modelId="{8DEAC675-936A-41E0-A990-EA35190B0474}">
      <dgm:prSet phldrT="[Texto]"/>
      <dgm:spPr/>
      <dgm:t>
        <a:bodyPr/>
        <a:lstStyle/>
        <a:p>
          <a:r>
            <a:rPr lang="es-CO" dirty="0"/>
            <a:t>CURSO</a:t>
          </a:r>
        </a:p>
      </dgm:t>
    </dgm:pt>
    <dgm:pt modelId="{C5A9DDC5-8D2C-41CD-B84B-C466654D3F99}" type="parTrans" cxnId="{464BF6DE-A28B-4A5B-8624-64D9047E3F07}">
      <dgm:prSet/>
      <dgm:spPr/>
      <dgm:t>
        <a:bodyPr/>
        <a:lstStyle/>
        <a:p>
          <a:endParaRPr lang="es-CO"/>
        </a:p>
      </dgm:t>
    </dgm:pt>
    <dgm:pt modelId="{AD8D7CD8-B6F5-451F-9385-B6197A7C4320}" type="sibTrans" cxnId="{464BF6DE-A28B-4A5B-8624-64D9047E3F07}">
      <dgm:prSet/>
      <dgm:spPr/>
      <dgm:t>
        <a:bodyPr/>
        <a:lstStyle/>
        <a:p>
          <a:endParaRPr lang="es-CO"/>
        </a:p>
      </dgm:t>
    </dgm:pt>
    <dgm:pt modelId="{6D0310FE-4143-423B-8934-53D56AE0BA37}">
      <dgm:prSet phldrT="[Texto]"/>
      <dgm:spPr/>
      <dgm:t>
        <a:bodyPr/>
        <a:lstStyle/>
        <a:p>
          <a:r>
            <a:rPr lang="es-CO" dirty="0"/>
            <a:t>PRESABERES PENDIENTES MAX 2 PROYECTOS</a:t>
          </a:r>
        </a:p>
      </dgm:t>
    </dgm:pt>
    <dgm:pt modelId="{DD5D5190-2FE0-4412-A543-D87A95703D5D}" type="parTrans" cxnId="{AA5A70F9-6D82-4032-B143-68D005FC2913}">
      <dgm:prSet/>
      <dgm:spPr/>
      <dgm:t>
        <a:bodyPr/>
        <a:lstStyle/>
        <a:p>
          <a:endParaRPr lang="es-CO"/>
        </a:p>
      </dgm:t>
    </dgm:pt>
    <dgm:pt modelId="{5CEACF91-FFA5-4083-825F-103FDDA9E09E}" type="sibTrans" cxnId="{AA5A70F9-6D82-4032-B143-68D005FC2913}">
      <dgm:prSet/>
      <dgm:spPr/>
      <dgm:t>
        <a:bodyPr/>
        <a:lstStyle/>
        <a:p>
          <a:endParaRPr lang="es-CO"/>
        </a:p>
      </dgm:t>
    </dgm:pt>
    <dgm:pt modelId="{813C096D-2837-41BB-8182-A9D7E5922AF9}">
      <dgm:prSet phldrT="[Texto]"/>
      <dgm:spPr>
        <a:solidFill>
          <a:schemeClr val="bg2"/>
        </a:solidFill>
      </dgm:spPr>
      <dgm:t>
        <a:bodyPr/>
        <a:lstStyle/>
        <a:p>
          <a:r>
            <a:rPr lang="es-CO" dirty="0">
              <a:solidFill>
                <a:schemeClr val="tx2"/>
              </a:solidFill>
            </a:rPr>
            <a:t>INFORME</a:t>
          </a:r>
        </a:p>
      </dgm:t>
    </dgm:pt>
    <dgm:pt modelId="{02932D54-FA0D-4E36-B146-EFCDDCC78B38}" type="parTrans" cxnId="{FC4BC785-9F25-43DA-9633-549E524C98BA}">
      <dgm:prSet/>
      <dgm:spPr/>
      <dgm:t>
        <a:bodyPr/>
        <a:lstStyle/>
        <a:p>
          <a:endParaRPr lang="es-CO"/>
        </a:p>
      </dgm:t>
    </dgm:pt>
    <dgm:pt modelId="{F59E3CC5-EA8D-4C9E-B3F9-72966386EFC3}" type="sibTrans" cxnId="{FC4BC785-9F25-43DA-9633-549E524C98BA}">
      <dgm:prSet/>
      <dgm:spPr/>
      <dgm:t>
        <a:bodyPr/>
        <a:lstStyle/>
        <a:p>
          <a:endParaRPr lang="es-CO"/>
        </a:p>
      </dgm:t>
    </dgm:pt>
    <dgm:pt modelId="{C40375E5-F5B1-442A-B2BC-469293F803E5}">
      <dgm:prSet phldrT="[Texto]"/>
      <dgm:spPr>
        <a:solidFill>
          <a:schemeClr val="bg2"/>
        </a:solidFill>
      </dgm:spPr>
      <dgm:t>
        <a:bodyPr/>
        <a:lstStyle/>
        <a:p>
          <a:r>
            <a:rPr lang="es-CO" dirty="0">
              <a:solidFill>
                <a:schemeClr val="tx2"/>
              </a:solidFill>
            </a:rPr>
            <a:t>AVANCE CURSO</a:t>
          </a:r>
        </a:p>
      </dgm:t>
    </dgm:pt>
    <dgm:pt modelId="{4A46191C-2809-46CE-A27B-1757C24FE531}" type="parTrans" cxnId="{5BF19D5F-9711-439A-8878-781CA2EBCDA5}">
      <dgm:prSet/>
      <dgm:spPr/>
      <dgm:t>
        <a:bodyPr/>
        <a:lstStyle/>
        <a:p>
          <a:endParaRPr lang="es-CO"/>
        </a:p>
      </dgm:t>
    </dgm:pt>
    <dgm:pt modelId="{2EBC6A99-1FB0-491F-9D1F-1C60450DBBE9}" type="sibTrans" cxnId="{5BF19D5F-9711-439A-8878-781CA2EBCDA5}">
      <dgm:prSet/>
      <dgm:spPr/>
      <dgm:t>
        <a:bodyPr/>
        <a:lstStyle/>
        <a:p>
          <a:endParaRPr lang="es-CO"/>
        </a:p>
      </dgm:t>
    </dgm:pt>
    <dgm:pt modelId="{22AB2203-1B3D-4665-9594-5958992C5CCD}">
      <dgm:prSet phldrT="[Texto]"/>
      <dgm:spPr>
        <a:solidFill>
          <a:schemeClr val="bg2"/>
        </a:solidFill>
      </dgm:spPr>
      <dgm:t>
        <a:bodyPr/>
        <a:lstStyle/>
        <a:p>
          <a:r>
            <a:rPr lang="es-CO" dirty="0">
              <a:solidFill>
                <a:schemeClr val="tx2"/>
              </a:solidFill>
            </a:rPr>
            <a:t>AVANCE PRESABERES</a:t>
          </a:r>
        </a:p>
      </dgm:t>
    </dgm:pt>
    <dgm:pt modelId="{23634533-FE51-4D7C-B628-D7711057AADD}" type="parTrans" cxnId="{D7ED07C5-9B5B-4576-9D51-E02CB21C35C5}">
      <dgm:prSet/>
      <dgm:spPr/>
      <dgm:t>
        <a:bodyPr/>
        <a:lstStyle/>
        <a:p>
          <a:endParaRPr lang="es-CO"/>
        </a:p>
      </dgm:t>
    </dgm:pt>
    <dgm:pt modelId="{14BC3EDF-77D3-40CB-A851-CC90BEACDF68}" type="sibTrans" cxnId="{D7ED07C5-9B5B-4576-9D51-E02CB21C35C5}">
      <dgm:prSet/>
      <dgm:spPr/>
      <dgm:t>
        <a:bodyPr/>
        <a:lstStyle/>
        <a:p>
          <a:endParaRPr lang="es-CO"/>
        </a:p>
      </dgm:t>
    </dgm:pt>
    <dgm:pt modelId="{7F34C2FA-B76E-412E-91EC-23E5352CE70F}">
      <dgm:prSet phldrT="[Texto]"/>
      <dgm:spPr/>
      <dgm:t>
        <a:bodyPr/>
        <a:lstStyle/>
        <a:p>
          <a:r>
            <a:rPr lang="es-CO" dirty="0"/>
            <a:t>PREG SEGUN IM</a:t>
          </a:r>
        </a:p>
      </dgm:t>
    </dgm:pt>
    <dgm:pt modelId="{C8EF68D1-75E8-475B-A0E0-017028B0CF60}" type="parTrans" cxnId="{6CD2F1AE-8365-4C5F-A59B-337D489BA756}">
      <dgm:prSet/>
      <dgm:spPr/>
      <dgm:t>
        <a:bodyPr/>
        <a:lstStyle/>
        <a:p>
          <a:endParaRPr lang="es-CO"/>
        </a:p>
      </dgm:t>
    </dgm:pt>
    <dgm:pt modelId="{76AA53F3-8222-49C5-B28A-1454321F9D15}" type="sibTrans" cxnId="{6CD2F1AE-8365-4C5F-A59B-337D489BA756}">
      <dgm:prSet/>
      <dgm:spPr/>
      <dgm:t>
        <a:bodyPr/>
        <a:lstStyle/>
        <a:p>
          <a:endParaRPr lang="es-CO"/>
        </a:p>
      </dgm:t>
    </dgm:pt>
    <dgm:pt modelId="{1F9FEBFD-F74B-4F28-809E-F041741139B5}">
      <dgm:prSet phldrT="[Texto]"/>
      <dgm:spPr/>
      <dgm:t>
        <a:bodyPr/>
        <a:lstStyle/>
        <a:p>
          <a:r>
            <a:rPr lang="es-CO" dirty="0"/>
            <a:t>CURSOS ANTERIORES</a:t>
          </a:r>
        </a:p>
      </dgm:t>
    </dgm:pt>
    <dgm:pt modelId="{1BFFFDC8-AE8E-4FCE-BCD3-DA40D2E41A48}" type="parTrans" cxnId="{EFFDA2E6-2CFE-4E8B-9FCB-FB0E265E9077}">
      <dgm:prSet/>
      <dgm:spPr/>
      <dgm:t>
        <a:bodyPr/>
        <a:lstStyle/>
        <a:p>
          <a:endParaRPr lang="es-CO"/>
        </a:p>
      </dgm:t>
    </dgm:pt>
    <dgm:pt modelId="{D5E422B7-BC13-437B-8370-E520CD6727F2}" type="sibTrans" cxnId="{EFFDA2E6-2CFE-4E8B-9FCB-FB0E265E9077}">
      <dgm:prSet/>
      <dgm:spPr/>
      <dgm:t>
        <a:bodyPr/>
        <a:lstStyle/>
        <a:p>
          <a:endParaRPr lang="es-CO"/>
        </a:p>
      </dgm:t>
    </dgm:pt>
    <dgm:pt modelId="{A6AFF8ED-D7EF-491C-B7AA-4F470F838701}">
      <dgm:prSet phldrT="[Texto]"/>
      <dgm:spPr/>
      <dgm:t>
        <a:bodyPr/>
        <a:lstStyle/>
        <a:p>
          <a:r>
            <a:rPr lang="es-CO" dirty="0"/>
            <a:t>IM / FINANZAS</a:t>
          </a:r>
        </a:p>
      </dgm:t>
    </dgm:pt>
    <dgm:pt modelId="{51D7EBB1-2ECD-4F2E-9E0B-0114D9540B59}" type="parTrans" cxnId="{04E58295-94AE-4E4E-8F27-D2830C9EB1DE}">
      <dgm:prSet/>
      <dgm:spPr/>
      <dgm:t>
        <a:bodyPr/>
        <a:lstStyle/>
        <a:p>
          <a:endParaRPr lang="es-CO"/>
        </a:p>
      </dgm:t>
    </dgm:pt>
    <dgm:pt modelId="{BBB99288-4655-4923-BA7D-A48E4CA3CE36}" type="sibTrans" cxnId="{04E58295-94AE-4E4E-8F27-D2830C9EB1DE}">
      <dgm:prSet/>
      <dgm:spPr/>
      <dgm:t>
        <a:bodyPr/>
        <a:lstStyle/>
        <a:p>
          <a:endParaRPr lang="es-CO"/>
        </a:p>
      </dgm:t>
    </dgm:pt>
    <dgm:pt modelId="{F17602EC-35B9-48FD-B882-D259A42CB5C6}">
      <dgm:prSet phldrT="[Texto]"/>
      <dgm:spPr>
        <a:solidFill>
          <a:schemeClr val="bg2"/>
        </a:solidFill>
      </dgm:spPr>
      <dgm:t>
        <a:bodyPr/>
        <a:lstStyle/>
        <a:p>
          <a:r>
            <a:rPr lang="es-CO" dirty="0">
              <a:solidFill>
                <a:schemeClr val="tx2"/>
              </a:solidFill>
            </a:rPr>
            <a:t>AVANCE METAS</a:t>
          </a:r>
        </a:p>
      </dgm:t>
    </dgm:pt>
    <dgm:pt modelId="{4BE5CF6D-1955-4135-A845-43546263B2A6}" type="parTrans" cxnId="{69FD25B6-5B26-473B-9273-013065C018BB}">
      <dgm:prSet/>
      <dgm:spPr/>
      <dgm:t>
        <a:bodyPr/>
        <a:lstStyle/>
        <a:p>
          <a:endParaRPr lang="es-CO"/>
        </a:p>
      </dgm:t>
    </dgm:pt>
    <dgm:pt modelId="{9AFD4B86-FCFB-4D9F-B20D-29DDBAAD4E1C}" type="sibTrans" cxnId="{69FD25B6-5B26-473B-9273-013065C018BB}">
      <dgm:prSet/>
      <dgm:spPr/>
      <dgm:t>
        <a:bodyPr/>
        <a:lstStyle/>
        <a:p>
          <a:endParaRPr lang="es-CO"/>
        </a:p>
      </dgm:t>
    </dgm:pt>
    <dgm:pt modelId="{C7527449-6DB9-404F-8965-236916EDA3B1}" type="pres">
      <dgm:prSet presAssocID="{E148EBF9-7420-413A-A661-CDCB54AB143A}" presName="Name0" presStyleCnt="0">
        <dgm:presLayoutVars>
          <dgm:dir/>
          <dgm:animLvl val="lvl"/>
          <dgm:resizeHandles val="exact"/>
        </dgm:presLayoutVars>
      </dgm:prSet>
      <dgm:spPr/>
    </dgm:pt>
    <dgm:pt modelId="{6D793C85-733F-4C17-AD9B-2026A4FE1D60}" type="pres">
      <dgm:prSet presAssocID="{810D7D12-9009-4837-A289-4B70664D8E15}" presName="composite" presStyleCnt="0"/>
      <dgm:spPr/>
    </dgm:pt>
    <dgm:pt modelId="{116478EB-CD0A-4D4F-AC93-ABCD7349813E}" type="pres">
      <dgm:prSet presAssocID="{810D7D12-9009-4837-A289-4B70664D8E1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CC714B4-AEBC-46F3-BB08-182CA86456A3}" type="pres">
      <dgm:prSet presAssocID="{810D7D12-9009-4837-A289-4B70664D8E15}" presName="desTx" presStyleLbl="alignAccFollowNode1" presStyleIdx="0" presStyleCnt="3">
        <dgm:presLayoutVars>
          <dgm:bulletEnabled val="1"/>
        </dgm:presLayoutVars>
      </dgm:prSet>
      <dgm:spPr/>
    </dgm:pt>
    <dgm:pt modelId="{8A41EEC7-66B0-4EFC-8CE3-604653B19DBC}" type="pres">
      <dgm:prSet presAssocID="{BED0EA1A-BEE7-4D73-BE4D-A93897315203}" presName="space" presStyleCnt="0"/>
      <dgm:spPr/>
    </dgm:pt>
    <dgm:pt modelId="{BBE15CD7-7C57-42FF-A322-6582F691F81C}" type="pres">
      <dgm:prSet presAssocID="{19391583-1F13-40A4-A1FA-0574A4BC55DD}" presName="composite" presStyleCnt="0"/>
      <dgm:spPr/>
    </dgm:pt>
    <dgm:pt modelId="{B094AED3-C408-4CE0-A527-FD86E54B9900}" type="pres">
      <dgm:prSet presAssocID="{19391583-1F13-40A4-A1FA-0574A4BC55D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8BFCAAD-7EF0-43F1-848B-01FD9B8B2533}" type="pres">
      <dgm:prSet presAssocID="{19391583-1F13-40A4-A1FA-0574A4BC55DD}" presName="desTx" presStyleLbl="alignAccFollowNode1" presStyleIdx="1" presStyleCnt="3">
        <dgm:presLayoutVars>
          <dgm:bulletEnabled val="1"/>
        </dgm:presLayoutVars>
      </dgm:prSet>
      <dgm:spPr/>
    </dgm:pt>
    <dgm:pt modelId="{1736471C-2486-4777-956B-A57F8A96029F}" type="pres">
      <dgm:prSet presAssocID="{10FFE3E0-2B56-4048-B12F-97B24870B222}" presName="space" presStyleCnt="0"/>
      <dgm:spPr/>
    </dgm:pt>
    <dgm:pt modelId="{357C0161-7461-4EE9-BD68-3B47CAA0B9BE}" type="pres">
      <dgm:prSet presAssocID="{813C096D-2837-41BB-8182-A9D7E5922AF9}" presName="composite" presStyleCnt="0"/>
      <dgm:spPr/>
    </dgm:pt>
    <dgm:pt modelId="{C7A2E342-D408-4CE9-BB93-D4611ACFAF32}" type="pres">
      <dgm:prSet presAssocID="{813C096D-2837-41BB-8182-A9D7E5922AF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D65F1EF-BD72-4D03-BC7C-2D57186341A6}" type="pres">
      <dgm:prSet presAssocID="{813C096D-2837-41BB-8182-A9D7E5922AF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7BBA610-3D3B-4B4A-BB90-2833917C425C}" type="presOf" srcId="{C794A7C1-0DE6-4A4A-8971-001D1B997CB8}" destId="{6CC714B4-AEBC-46F3-BB08-182CA86456A3}" srcOrd="0" destOrd="2" presId="urn:microsoft.com/office/officeart/2005/8/layout/hList1"/>
    <dgm:cxn modelId="{3D53C016-EE2A-4AE3-8E47-B6504D2CF1F9}" type="presOf" srcId="{810D7D12-9009-4837-A289-4B70664D8E15}" destId="{116478EB-CD0A-4D4F-AC93-ABCD7349813E}" srcOrd="0" destOrd="0" presId="urn:microsoft.com/office/officeart/2005/8/layout/hList1"/>
    <dgm:cxn modelId="{803C6532-9C5D-47C6-8FED-FAFFF02633E4}" type="presOf" srcId="{6D0310FE-4143-423B-8934-53D56AE0BA37}" destId="{28BFCAAD-7EF0-43F1-848B-01FD9B8B2533}" srcOrd="0" destOrd="2" presId="urn:microsoft.com/office/officeart/2005/8/layout/hList1"/>
    <dgm:cxn modelId="{C0BDE53B-A46B-4714-915E-85E29F3BDA3A}" type="presOf" srcId="{F17602EC-35B9-48FD-B882-D259A42CB5C6}" destId="{2D65F1EF-BD72-4D03-BC7C-2D57186341A6}" srcOrd="0" destOrd="2" presId="urn:microsoft.com/office/officeart/2005/8/layout/hList1"/>
    <dgm:cxn modelId="{5BF19D5F-9711-439A-8878-781CA2EBCDA5}" srcId="{813C096D-2837-41BB-8182-A9D7E5922AF9}" destId="{C40375E5-F5B1-442A-B2BC-469293F803E5}" srcOrd="0" destOrd="0" parTransId="{4A46191C-2809-46CE-A27B-1757C24FE531}" sibTransId="{2EBC6A99-1FB0-491F-9D1F-1C60450DBBE9}"/>
    <dgm:cxn modelId="{164C9643-A50A-464D-8609-4BC988AA399B}" type="presOf" srcId="{813C096D-2837-41BB-8182-A9D7E5922AF9}" destId="{C7A2E342-D408-4CE9-BB93-D4611ACFAF32}" srcOrd="0" destOrd="0" presId="urn:microsoft.com/office/officeart/2005/8/layout/hList1"/>
    <dgm:cxn modelId="{E0E7FC56-39F3-40B2-A9F8-5F7B1D5DC5E8}" type="presOf" srcId="{8DEAC675-936A-41E0-A990-EA35190B0474}" destId="{28BFCAAD-7EF0-43F1-848B-01FD9B8B2533}" srcOrd="0" destOrd="0" presId="urn:microsoft.com/office/officeart/2005/8/layout/hList1"/>
    <dgm:cxn modelId="{E40F3184-1744-4C92-A144-2438D466D69E}" srcId="{E148EBF9-7420-413A-A661-CDCB54AB143A}" destId="{19391583-1F13-40A4-A1FA-0574A4BC55DD}" srcOrd="1" destOrd="0" parTransId="{63040FEB-7444-41AD-B5D7-745E2A30CBFC}" sibTransId="{10FFE3E0-2B56-4048-B12F-97B24870B222}"/>
    <dgm:cxn modelId="{FC4BC785-9F25-43DA-9633-549E524C98BA}" srcId="{E148EBF9-7420-413A-A661-CDCB54AB143A}" destId="{813C096D-2837-41BB-8182-A9D7E5922AF9}" srcOrd="2" destOrd="0" parTransId="{02932D54-FA0D-4E36-B146-EFCDDCC78B38}" sibTransId="{F59E3CC5-EA8D-4C9E-B3F9-72966386EFC3}"/>
    <dgm:cxn modelId="{6505788D-D544-4158-ACF3-4101307BCA0A}" srcId="{810D7D12-9009-4837-A289-4B70664D8E15}" destId="{D4F2B127-5F93-4D5E-AC62-4C7D6A0FED0A}" srcOrd="0" destOrd="0" parTransId="{0BF2350C-73C8-4FD2-8FB4-24DB3E99FF73}" sibTransId="{A6CD0A42-AA75-461C-85D4-20BA6CB96417}"/>
    <dgm:cxn modelId="{04E58295-94AE-4E4E-8F27-D2830C9EB1DE}" srcId="{C794A7C1-0DE6-4A4A-8971-001D1B997CB8}" destId="{A6AFF8ED-D7EF-491C-B7AA-4F470F838701}" srcOrd="0" destOrd="0" parTransId="{51D7EBB1-2ECD-4F2E-9E0B-0114D9540B59}" sibTransId="{BBB99288-4655-4923-BA7D-A48E4CA3CE36}"/>
    <dgm:cxn modelId="{503CED99-AF1E-4D53-A501-C1B40B1B0522}" type="presOf" srcId="{1F9FEBFD-F74B-4F28-809E-F041741139B5}" destId="{6CC714B4-AEBC-46F3-BB08-182CA86456A3}" srcOrd="0" destOrd="1" presId="urn:microsoft.com/office/officeart/2005/8/layout/hList1"/>
    <dgm:cxn modelId="{520FF9A5-134F-4289-9775-AA7AACEB87FB}" type="presOf" srcId="{D4F2B127-5F93-4D5E-AC62-4C7D6A0FED0A}" destId="{6CC714B4-AEBC-46F3-BB08-182CA86456A3}" srcOrd="0" destOrd="0" presId="urn:microsoft.com/office/officeart/2005/8/layout/hList1"/>
    <dgm:cxn modelId="{6CD2F1AE-8365-4C5F-A59B-337D489BA756}" srcId="{8DEAC675-936A-41E0-A990-EA35190B0474}" destId="{7F34C2FA-B76E-412E-91EC-23E5352CE70F}" srcOrd="0" destOrd="0" parTransId="{C8EF68D1-75E8-475B-A0E0-017028B0CF60}" sibTransId="{76AA53F3-8222-49C5-B28A-1454321F9D15}"/>
    <dgm:cxn modelId="{69FD25B6-5B26-473B-9273-013065C018BB}" srcId="{813C096D-2837-41BB-8182-A9D7E5922AF9}" destId="{F17602EC-35B9-48FD-B882-D259A42CB5C6}" srcOrd="2" destOrd="0" parTransId="{4BE5CF6D-1955-4135-A845-43546263B2A6}" sibTransId="{9AFD4B86-FCFB-4D9F-B20D-29DDBAAD4E1C}"/>
    <dgm:cxn modelId="{DBBF35BF-7A06-4A7C-90C7-3033595A4CFB}" type="presOf" srcId="{22AB2203-1B3D-4665-9594-5958992C5CCD}" destId="{2D65F1EF-BD72-4D03-BC7C-2D57186341A6}" srcOrd="0" destOrd="1" presId="urn:microsoft.com/office/officeart/2005/8/layout/hList1"/>
    <dgm:cxn modelId="{ACF998C1-637D-4555-8943-486D8ED31741}" srcId="{810D7D12-9009-4837-A289-4B70664D8E15}" destId="{C794A7C1-0DE6-4A4A-8971-001D1B997CB8}" srcOrd="1" destOrd="0" parTransId="{CE4ACFF7-4BB6-46C7-AE54-80047E980C6F}" sibTransId="{7F36C88A-122F-459F-BB6B-26D0704A1604}"/>
    <dgm:cxn modelId="{38A667C2-6B69-4DD1-A977-AFF5378D18E1}" srcId="{E148EBF9-7420-413A-A661-CDCB54AB143A}" destId="{810D7D12-9009-4837-A289-4B70664D8E15}" srcOrd="0" destOrd="0" parTransId="{2C4014B1-A25B-4E25-8563-5DDB278A48DE}" sibTransId="{BED0EA1A-BEE7-4D73-BE4D-A93897315203}"/>
    <dgm:cxn modelId="{D7ED07C5-9B5B-4576-9D51-E02CB21C35C5}" srcId="{813C096D-2837-41BB-8182-A9D7E5922AF9}" destId="{22AB2203-1B3D-4665-9594-5958992C5CCD}" srcOrd="1" destOrd="0" parTransId="{23634533-FE51-4D7C-B628-D7711057AADD}" sibTransId="{14BC3EDF-77D3-40CB-A851-CC90BEACDF68}"/>
    <dgm:cxn modelId="{6DA002D0-9A62-494F-880B-734E3D984E64}" type="presOf" srcId="{7F34C2FA-B76E-412E-91EC-23E5352CE70F}" destId="{28BFCAAD-7EF0-43F1-848B-01FD9B8B2533}" srcOrd="0" destOrd="1" presId="urn:microsoft.com/office/officeart/2005/8/layout/hList1"/>
    <dgm:cxn modelId="{A13D11D3-7617-4115-A75C-A76C11CA4E49}" type="presOf" srcId="{19391583-1F13-40A4-A1FA-0574A4BC55DD}" destId="{B094AED3-C408-4CE0-A527-FD86E54B9900}" srcOrd="0" destOrd="0" presId="urn:microsoft.com/office/officeart/2005/8/layout/hList1"/>
    <dgm:cxn modelId="{012160D7-07AD-415D-AAC1-37FE5952CB8E}" type="presOf" srcId="{E148EBF9-7420-413A-A661-CDCB54AB143A}" destId="{C7527449-6DB9-404F-8965-236916EDA3B1}" srcOrd="0" destOrd="0" presId="urn:microsoft.com/office/officeart/2005/8/layout/hList1"/>
    <dgm:cxn modelId="{11604EDC-88E9-4BAA-AF74-7F855FF15167}" type="presOf" srcId="{C40375E5-F5B1-442A-B2BC-469293F803E5}" destId="{2D65F1EF-BD72-4D03-BC7C-2D57186341A6}" srcOrd="0" destOrd="0" presId="urn:microsoft.com/office/officeart/2005/8/layout/hList1"/>
    <dgm:cxn modelId="{464BF6DE-A28B-4A5B-8624-64D9047E3F07}" srcId="{19391583-1F13-40A4-A1FA-0574A4BC55DD}" destId="{8DEAC675-936A-41E0-A990-EA35190B0474}" srcOrd="0" destOrd="0" parTransId="{C5A9DDC5-8D2C-41CD-B84B-C466654D3F99}" sibTransId="{AD8D7CD8-B6F5-451F-9385-B6197A7C4320}"/>
    <dgm:cxn modelId="{EFFDA2E6-2CFE-4E8B-9FCB-FB0E265E9077}" srcId="{D4F2B127-5F93-4D5E-AC62-4C7D6A0FED0A}" destId="{1F9FEBFD-F74B-4F28-809E-F041741139B5}" srcOrd="0" destOrd="0" parTransId="{1BFFFDC8-AE8E-4FCE-BCD3-DA40D2E41A48}" sibTransId="{D5E422B7-BC13-437B-8370-E520CD6727F2}"/>
    <dgm:cxn modelId="{14D99CEA-38F0-4566-89F6-814D5AA2231D}" type="presOf" srcId="{A6AFF8ED-D7EF-491C-B7AA-4F470F838701}" destId="{6CC714B4-AEBC-46F3-BB08-182CA86456A3}" srcOrd="0" destOrd="3" presId="urn:microsoft.com/office/officeart/2005/8/layout/hList1"/>
    <dgm:cxn modelId="{AA5A70F9-6D82-4032-B143-68D005FC2913}" srcId="{19391583-1F13-40A4-A1FA-0574A4BC55DD}" destId="{6D0310FE-4143-423B-8934-53D56AE0BA37}" srcOrd="1" destOrd="0" parTransId="{DD5D5190-2FE0-4412-A543-D87A95703D5D}" sibTransId="{5CEACF91-FFA5-4083-825F-103FDDA9E09E}"/>
    <dgm:cxn modelId="{F943630B-FFF3-4CDE-BF52-6933FA6E8AA8}" type="presParOf" srcId="{C7527449-6DB9-404F-8965-236916EDA3B1}" destId="{6D793C85-733F-4C17-AD9B-2026A4FE1D60}" srcOrd="0" destOrd="0" presId="urn:microsoft.com/office/officeart/2005/8/layout/hList1"/>
    <dgm:cxn modelId="{FF4C7020-7F72-4C2E-9172-4FD56388BE57}" type="presParOf" srcId="{6D793C85-733F-4C17-AD9B-2026A4FE1D60}" destId="{116478EB-CD0A-4D4F-AC93-ABCD7349813E}" srcOrd="0" destOrd="0" presId="urn:microsoft.com/office/officeart/2005/8/layout/hList1"/>
    <dgm:cxn modelId="{ADF48A35-80CD-400A-897B-FC6C3684EF00}" type="presParOf" srcId="{6D793C85-733F-4C17-AD9B-2026A4FE1D60}" destId="{6CC714B4-AEBC-46F3-BB08-182CA86456A3}" srcOrd="1" destOrd="0" presId="urn:microsoft.com/office/officeart/2005/8/layout/hList1"/>
    <dgm:cxn modelId="{359D7D40-C645-45F2-A86F-785C30E43667}" type="presParOf" srcId="{C7527449-6DB9-404F-8965-236916EDA3B1}" destId="{8A41EEC7-66B0-4EFC-8CE3-604653B19DBC}" srcOrd="1" destOrd="0" presId="urn:microsoft.com/office/officeart/2005/8/layout/hList1"/>
    <dgm:cxn modelId="{30B34850-4CDF-40E8-8C33-A2646E44F025}" type="presParOf" srcId="{C7527449-6DB9-404F-8965-236916EDA3B1}" destId="{BBE15CD7-7C57-42FF-A322-6582F691F81C}" srcOrd="2" destOrd="0" presId="urn:microsoft.com/office/officeart/2005/8/layout/hList1"/>
    <dgm:cxn modelId="{D7D96E62-8DDB-43B8-A9CC-51B204339B23}" type="presParOf" srcId="{BBE15CD7-7C57-42FF-A322-6582F691F81C}" destId="{B094AED3-C408-4CE0-A527-FD86E54B9900}" srcOrd="0" destOrd="0" presId="urn:microsoft.com/office/officeart/2005/8/layout/hList1"/>
    <dgm:cxn modelId="{654E8D1A-B328-4E81-B578-5721DAD36D69}" type="presParOf" srcId="{BBE15CD7-7C57-42FF-A322-6582F691F81C}" destId="{28BFCAAD-7EF0-43F1-848B-01FD9B8B2533}" srcOrd="1" destOrd="0" presId="urn:microsoft.com/office/officeart/2005/8/layout/hList1"/>
    <dgm:cxn modelId="{F58AF892-D6E3-4E08-9F0C-94A30E61A3CA}" type="presParOf" srcId="{C7527449-6DB9-404F-8965-236916EDA3B1}" destId="{1736471C-2486-4777-956B-A57F8A96029F}" srcOrd="3" destOrd="0" presId="urn:microsoft.com/office/officeart/2005/8/layout/hList1"/>
    <dgm:cxn modelId="{7EC966E8-2E53-4738-8B00-E50A854CD924}" type="presParOf" srcId="{C7527449-6DB9-404F-8965-236916EDA3B1}" destId="{357C0161-7461-4EE9-BD68-3B47CAA0B9BE}" srcOrd="4" destOrd="0" presId="urn:microsoft.com/office/officeart/2005/8/layout/hList1"/>
    <dgm:cxn modelId="{F1D8044A-236F-4958-8761-9E88ADC207FA}" type="presParOf" srcId="{357C0161-7461-4EE9-BD68-3B47CAA0B9BE}" destId="{C7A2E342-D408-4CE9-BB93-D4611ACFAF32}" srcOrd="0" destOrd="0" presId="urn:microsoft.com/office/officeart/2005/8/layout/hList1"/>
    <dgm:cxn modelId="{42AAD6B2-AFA3-480C-B9B6-7F81BAE2645D}" type="presParOf" srcId="{357C0161-7461-4EE9-BD68-3B47CAA0B9BE}" destId="{2D65F1EF-BD72-4D03-BC7C-2D57186341A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478EB-CD0A-4D4F-AC93-ABCD7349813E}">
      <dsp:nvSpPr>
        <dsp:cNvPr id="0" name=""/>
        <dsp:cNvSpPr/>
      </dsp:nvSpPr>
      <dsp:spPr>
        <a:xfrm>
          <a:off x="1630" y="1006479"/>
          <a:ext cx="1589607" cy="4608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DX</a:t>
          </a:r>
        </a:p>
      </dsp:txBody>
      <dsp:txXfrm>
        <a:off x="1630" y="1006479"/>
        <a:ext cx="1589607" cy="460800"/>
      </dsp:txXfrm>
    </dsp:sp>
    <dsp:sp modelId="{6CC714B4-AEBC-46F3-BB08-182CA86456A3}">
      <dsp:nvSpPr>
        <dsp:cNvPr id="0" name=""/>
        <dsp:cNvSpPr/>
      </dsp:nvSpPr>
      <dsp:spPr>
        <a:xfrm>
          <a:off x="1630" y="1467279"/>
          <a:ext cx="1589607" cy="187757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/>
            <a:t>PRE-SABERES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/>
            <a:t>CURSOS ANTERIORES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/>
            <a:t>PERFIL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/>
            <a:t>IM / FINANZAS</a:t>
          </a:r>
        </a:p>
      </dsp:txBody>
      <dsp:txXfrm>
        <a:off x="1630" y="1467279"/>
        <a:ext cx="1589607" cy="1877579"/>
      </dsp:txXfrm>
    </dsp:sp>
    <dsp:sp modelId="{B094AED3-C408-4CE0-A527-FD86E54B9900}">
      <dsp:nvSpPr>
        <dsp:cNvPr id="0" name=""/>
        <dsp:cNvSpPr/>
      </dsp:nvSpPr>
      <dsp:spPr>
        <a:xfrm>
          <a:off x="1813782" y="1006479"/>
          <a:ext cx="1589607" cy="4608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PROYECTOS</a:t>
          </a:r>
        </a:p>
      </dsp:txBody>
      <dsp:txXfrm>
        <a:off x="1813782" y="1006479"/>
        <a:ext cx="1589607" cy="460800"/>
      </dsp:txXfrm>
    </dsp:sp>
    <dsp:sp modelId="{28BFCAAD-7EF0-43F1-848B-01FD9B8B2533}">
      <dsp:nvSpPr>
        <dsp:cNvPr id="0" name=""/>
        <dsp:cNvSpPr/>
      </dsp:nvSpPr>
      <dsp:spPr>
        <a:xfrm>
          <a:off x="1813782" y="1467279"/>
          <a:ext cx="1589607" cy="187757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/>
            <a:t>CURSO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/>
            <a:t>PREG SEGUN IM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/>
            <a:t>PRESABERES PENDIENTES MAX 2 PROYECTOS</a:t>
          </a:r>
        </a:p>
      </dsp:txBody>
      <dsp:txXfrm>
        <a:off x="1813782" y="1467279"/>
        <a:ext cx="1589607" cy="1877579"/>
      </dsp:txXfrm>
    </dsp:sp>
    <dsp:sp modelId="{C7A2E342-D408-4CE9-BB93-D4611ACFAF32}">
      <dsp:nvSpPr>
        <dsp:cNvPr id="0" name=""/>
        <dsp:cNvSpPr/>
      </dsp:nvSpPr>
      <dsp:spPr>
        <a:xfrm>
          <a:off x="3625935" y="1006479"/>
          <a:ext cx="1589607" cy="460800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tx2"/>
              </a:solidFill>
            </a:rPr>
            <a:t>INFORME</a:t>
          </a:r>
        </a:p>
      </dsp:txBody>
      <dsp:txXfrm>
        <a:off x="3625935" y="1006479"/>
        <a:ext cx="1589607" cy="460800"/>
      </dsp:txXfrm>
    </dsp:sp>
    <dsp:sp modelId="{2D65F1EF-BD72-4D03-BC7C-2D57186341A6}">
      <dsp:nvSpPr>
        <dsp:cNvPr id="0" name=""/>
        <dsp:cNvSpPr/>
      </dsp:nvSpPr>
      <dsp:spPr>
        <a:xfrm>
          <a:off x="3625935" y="1467279"/>
          <a:ext cx="1589607" cy="1877579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solidFill>
                <a:schemeClr val="tx2"/>
              </a:solidFill>
            </a:rPr>
            <a:t>AVANCE CURSO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solidFill>
                <a:schemeClr val="tx2"/>
              </a:solidFill>
            </a:rPr>
            <a:t>AVANCE PRESABERES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solidFill>
                <a:schemeClr val="tx2"/>
              </a:solidFill>
            </a:rPr>
            <a:t>AVANCE METAS</a:t>
          </a:r>
        </a:p>
      </dsp:txBody>
      <dsp:txXfrm>
        <a:off x="3625935" y="1467279"/>
        <a:ext cx="1589607" cy="1877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AB0A5-2D7E-422D-B2DD-8E4B35308857}" type="datetimeFigureOut">
              <a:rPr lang="es-CO" smtClean="0"/>
              <a:t>7/05/2022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DD8A0-3C93-4E28-82CF-B98268CA48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134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5DD8A0-3C93-4E28-82CF-B98268CA486D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8851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A69D65-F8C1-4856-9F0C-A953961C0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09B86B1-454E-4D30-A037-905C7C11D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7411B6-6CB4-444E-B674-05FE8B709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8FA1-7405-499D-8D38-CA2449815BFE}" type="datetimeFigureOut">
              <a:rPr lang="es-CO" smtClean="0"/>
              <a:t>7/05/2022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282386-BC63-477A-9D65-FA1E98D2C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FCCC2F-16B1-4C0E-B689-A85DE6369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696A-DA7E-4604-BCCF-AF66AB49AA4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085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192E39-BC9C-4B30-8A83-1442CA4FC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C22C5D7-7E9A-4690-9EC9-4F595875D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EE2031-8883-4B2E-A9DF-03A6A0FF0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8FA1-7405-499D-8D38-CA2449815BFE}" type="datetimeFigureOut">
              <a:rPr lang="es-CO" smtClean="0"/>
              <a:t>7/05/2022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EFBA39-3276-4EFC-8697-D560EF9C1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ACD3EF-220A-40BB-8C45-3EBE71AC6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696A-DA7E-4604-BCCF-AF66AB49AA4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881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37559FA-239B-46AF-B14E-98D58E3F0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3365A1-8BBA-47DC-B2C7-16CB826FF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1C308E-006A-442F-9FD5-BEFDC1F50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8FA1-7405-499D-8D38-CA2449815BFE}" type="datetimeFigureOut">
              <a:rPr lang="es-CO" smtClean="0"/>
              <a:t>7/05/2022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297284-9FCD-4C29-816C-94475F5D5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CC2D33-23D6-45CC-B4D0-AB9EE1E8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696A-DA7E-4604-BCCF-AF66AB49AA4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735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C42292-02FE-4195-AEA6-D91DB0C30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969E31-2B74-41E2-B299-288F28D1F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569189-7892-4BED-8449-7255F5527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8FA1-7405-499D-8D38-CA2449815BFE}" type="datetimeFigureOut">
              <a:rPr lang="es-CO" smtClean="0"/>
              <a:t>7/05/2022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56C46-2F13-43A1-9AC2-C6E59E86D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032143-478F-4654-BB33-6D7049CE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696A-DA7E-4604-BCCF-AF66AB49AA4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68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7F5053-9D57-4308-9F4F-DD0E3F6B8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7C76F9-62E0-4336-8BD6-68A5AE75F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A90BFC-A2A7-43DA-B9BB-F4956FE06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8FA1-7405-499D-8D38-CA2449815BFE}" type="datetimeFigureOut">
              <a:rPr lang="es-CO" smtClean="0"/>
              <a:t>7/05/2022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B35692-8830-4585-BE8E-494C2E100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1F4AB1-889A-488C-AADD-EC9E446C8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696A-DA7E-4604-BCCF-AF66AB49AA4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230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FCE72-1AE1-4E91-B59C-26CFA8EB0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78F9C5-3B34-44BA-9924-748E15723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19969C-1D9B-4F4B-97FA-F8F86F62A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E39FAA-0C26-4C23-85BA-48CBE0C09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8FA1-7405-499D-8D38-CA2449815BFE}" type="datetimeFigureOut">
              <a:rPr lang="es-CO" smtClean="0"/>
              <a:t>7/05/2022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56DBA0-6C8C-4CD9-A338-43F03C132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6D0E70-12C3-4019-961B-E99552C1F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696A-DA7E-4604-BCCF-AF66AB49AA4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198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12A5B-DAA8-491A-96EE-2D1DD1A8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63E664-6EA8-48C3-98B6-8D8C0C1E3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699156-F7DD-42A3-92BC-DF41DF0C3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C7954F-1F1A-44FF-B9C3-1CD52E3EFA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A1282FC-0AA6-42FB-9A8E-54558C1352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DE3E144-CEE9-4A87-AB83-10F92E018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8FA1-7405-499D-8D38-CA2449815BFE}" type="datetimeFigureOut">
              <a:rPr lang="es-CO" smtClean="0"/>
              <a:t>7/05/2022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3EB8212-E236-4DAC-836C-8637F655F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DB43B4-BA2B-498A-91FF-FCB34C870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696A-DA7E-4604-BCCF-AF66AB49AA4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835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BCC23-2B8F-42B2-86ED-FEFDBF64F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52A5E8F-34DD-48E7-80E1-65431AA9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8FA1-7405-499D-8D38-CA2449815BFE}" type="datetimeFigureOut">
              <a:rPr lang="es-CO" smtClean="0"/>
              <a:t>7/05/2022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0CD6296-5B3C-4CE6-AC4E-027B54E4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1E3013D-DEC8-49AA-BE6D-D4122BFB6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696A-DA7E-4604-BCCF-AF66AB49AA4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395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647B27-F766-47F2-98B9-A919D10E9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8FA1-7405-499D-8D38-CA2449815BFE}" type="datetimeFigureOut">
              <a:rPr lang="es-CO" smtClean="0"/>
              <a:t>7/05/2022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48B43EB-C5BE-49AA-8F66-9AA9E8595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7D756EF-1921-4D25-8604-56BD76A3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696A-DA7E-4604-BCCF-AF66AB49AA4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182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E9338C-AF26-45D1-A40C-C2F29F608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F244B8-7B72-4CBA-A5AC-4BF164B9A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D4FA45-26F0-41F0-91E4-EA308B5D3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100FE0-8AE9-4AD3-8863-B2F02CADF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8FA1-7405-499D-8D38-CA2449815BFE}" type="datetimeFigureOut">
              <a:rPr lang="es-CO" smtClean="0"/>
              <a:t>7/05/2022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C407FA-B938-404F-9649-842367A6D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90D169-8288-4501-8CF7-FD3E6E4FD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696A-DA7E-4604-BCCF-AF66AB49AA4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470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7DD71C-AF3D-4132-81E6-7ED7DA27E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8BEE8B-0380-4266-AC19-3838F81D5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5FDD5B-93FD-4B76-8B05-04B55B3E0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B75CA7-EE75-4EEB-AA62-023D1D17B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8FA1-7405-499D-8D38-CA2449815BFE}" type="datetimeFigureOut">
              <a:rPr lang="es-CO" smtClean="0"/>
              <a:t>7/05/2022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A6E4C1-600A-4C04-BE8C-7E7FA6336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E116DF-0FF3-4956-A48F-EBF4C0866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696A-DA7E-4604-BCCF-AF66AB49AA4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964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19A5519-AFE0-4640-B502-F20421437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5D1EFF-8450-4D24-8BF0-889CA2DF0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4425AE-7CB6-4621-8E30-B3FFE71EF9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A8FA1-7405-499D-8D38-CA2449815BFE}" type="datetimeFigureOut">
              <a:rPr lang="es-CO" smtClean="0"/>
              <a:t>7/05/2022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3FF5A3-66C4-423A-BDC7-DAFAD248B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C08C34-86A9-4401-A19B-CD928C644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1696A-DA7E-4604-BCCF-AF66AB49AA4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BE0731A-DBD8-471D-AB76-F973D084A9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03" r="-1" b="-1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9B1623-093C-475A-8B99-082DB0096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09083"/>
            <a:ext cx="2889504" cy="13459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>
                <a:solidFill>
                  <a:schemeClr val="bg1"/>
                </a:solidFill>
              </a:rPr>
              <a:t>INGRESO ESTUDIANTE 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E4629480-EB5C-415A-8FEE-59D0A6030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3" y="434824"/>
            <a:ext cx="10759300" cy="6052106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29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D5309DE-9B8C-4262-B3E5-7860EB12A3FA}"/>
              </a:ext>
            </a:extLst>
          </p:cNvPr>
          <p:cNvSpPr txBox="1"/>
          <p:nvPr/>
        </p:nvSpPr>
        <p:spPr>
          <a:xfrm>
            <a:off x="697424" y="898902"/>
            <a:ext cx="95469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sz="1600" dirty="0"/>
              <a:t>La competencia inicia con un video atractivo</a:t>
            </a:r>
          </a:p>
          <a:p>
            <a:pPr marL="800100" lvl="1" indent="-342900">
              <a:buAutoNum type="arabicPeriod"/>
            </a:pPr>
            <a:r>
              <a:rPr lang="es-CO" sz="1600" dirty="0"/>
              <a:t>Tomar frases del video y resolver preguntas. </a:t>
            </a:r>
          </a:p>
          <a:p>
            <a:pPr marL="800100" lvl="1" indent="-342900">
              <a:buAutoNum type="arabicPeriod"/>
            </a:pPr>
            <a:r>
              <a:rPr lang="es-CO" sz="1600" dirty="0"/>
              <a:t> 	</a:t>
            </a:r>
          </a:p>
          <a:p>
            <a:pPr marL="342900" indent="-342900">
              <a:buAutoNum type="arabicPeriod"/>
            </a:pPr>
            <a:r>
              <a:rPr lang="es-CO" sz="1600" dirty="0"/>
              <a:t>Lectura historias : Trabaja la W / La competencia de solucionar problemas </a:t>
            </a:r>
          </a:p>
          <a:p>
            <a:pPr marL="342900" indent="-342900">
              <a:buAutoNum type="arabicPeriod"/>
            </a:pPr>
            <a:r>
              <a:rPr lang="es-CO" sz="1600" dirty="0"/>
              <a:t>Expresar</a:t>
            </a:r>
          </a:p>
          <a:p>
            <a:pPr marL="342900" indent="-342900">
              <a:buAutoNum type="arabicPeriod"/>
            </a:pPr>
            <a:endParaRPr lang="es-CO" sz="1600" dirty="0"/>
          </a:p>
          <a:p>
            <a:pPr marL="342900" indent="-342900">
              <a:buAutoNum type="arabicPeriod"/>
            </a:pPr>
            <a:r>
              <a:rPr lang="es-CO" sz="1600" dirty="0"/>
              <a:t>RESPONDE LAS PREGUNTAS 1 – 2 Y 3 A PARTIR DEL SIGUENTE VIDEO </a:t>
            </a:r>
          </a:p>
          <a:p>
            <a:pPr marL="342900" indent="-342900">
              <a:buAutoNum type="arabicPeriod"/>
            </a:pPr>
            <a:endParaRPr lang="es-CO" sz="1600" dirty="0"/>
          </a:p>
          <a:p>
            <a:pPr marL="342900" indent="-342900">
              <a:buAutoNum type="arabicPeriod"/>
            </a:pP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876605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5F54C9-8CE4-4612-8DC2-14D1BD6E70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39" b="-1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02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040E481-963A-45DB-8859-391FFC309B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37" r="1" b="7327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46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93F74D3-4C46-4C84-8D9D-0D7812B7F6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" b="19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51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9B1623-093C-475A-8B99-082DB0096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86" y="5091762"/>
            <a:ext cx="7484787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 dirty="0">
                <a:solidFill>
                  <a:srgbClr val="FFFFFF"/>
                </a:solidFill>
              </a:rPr>
              <a:t>PERFIL ESTUDIANTE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1CDFB25-360C-42C5-BD79-5F06767612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9" r="-1" b="15362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19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47F5C22-FC81-41AC-8094-C20EDF6F2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14" y="1162605"/>
            <a:ext cx="10541370" cy="453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98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E6E34B2-BAF6-4FFD-B48D-2697F89522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58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A638C7D-9088-41A9-88A0-7357157BC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31180" y="1109243"/>
            <a:ext cx="4842710" cy="4842710"/>
            <a:chOff x="1881974" y="1174396"/>
            <a:chExt cx="5290997" cy="529099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714B173-1D32-4BBC-A685-1F5D257AB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EF82DD1-2343-4F41-B6A7-A6489A713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270" y="1095407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219210-B16A-47B6-9AA8-207DAFF37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5C207683-AA41-4C5D-AF6B-5725698D1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077" y="2030188"/>
            <a:ext cx="3217333" cy="2885385"/>
          </a:xfrm>
          <a:prstGeom prst="rect">
            <a:avLst/>
          </a:prstGeom>
        </p:spPr>
      </p:pic>
      <p:grpSp>
        <p:nvGrpSpPr>
          <p:cNvPr id="21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52AB65C-BC83-4286-948A-BE2E4CEEC8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6447563"/>
              </p:ext>
            </p:extLst>
          </p:nvPr>
        </p:nvGraphicFramePr>
        <p:xfrm>
          <a:off x="6234868" y="1820369"/>
          <a:ext cx="521717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lecha: curvada hacia abajo 4">
            <a:extLst>
              <a:ext uri="{FF2B5EF4-FFF2-40B4-BE49-F238E27FC236}">
                <a16:creationId xmlns:a16="http://schemas.microsoft.com/office/drawing/2014/main" id="{A0538CB5-F003-463A-96C3-76DC4EEB0A28}"/>
              </a:ext>
            </a:extLst>
          </p:cNvPr>
          <p:cNvSpPr/>
          <p:nvPr/>
        </p:nvSpPr>
        <p:spPr>
          <a:xfrm>
            <a:off x="6822831" y="1820370"/>
            <a:ext cx="2011680" cy="880628"/>
          </a:xfrm>
          <a:prstGeom prst="curved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6" name="Flecha: curvada hacia arriba 5">
            <a:extLst>
              <a:ext uri="{FF2B5EF4-FFF2-40B4-BE49-F238E27FC236}">
                <a16:creationId xmlns:a16="http://schemas.microsoft.com/office/drawing/2014/main" id="{3AE09311-4B08-4F5B-B29B-21C657525389}"/>
              </a:ext>
            </a:extLst>
          </p:cNvPr>
          <p:cNvSpPr/>
          <p:nvPr/>
        </p:nvSpPr>
        <p:spPr>
          <a:xfrm>
            <a:off x="8834511" y="5327374"/>
            <a:ext cx="1943720" cy="844333"/>
          </a:xfrm>
          <a:prstGeom prst="curvedUp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71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1751841D-80D0-43E4-A9C6-E9F668899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3" y="643467"/>
            <a:ext cx="9860294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98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EDA1095-CF14-481B-95F0-1B453C091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53" y="699671"/>
            <a:ext cx="10529764" cy="5870342"/>
          </a:xfrm>
          <a:prstGeom prst="rect">
            <a:avLst/>
          </a:prstGeom>
          <a:ln>
            <a:noFill/>
          </a:ln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C49C3A2-B4A2-49A7-ABB1-88F9EAC3969A}"/>
              </a:ext>
            </a:extLst>
          </p:cNvPr>
          <p:cNvSpPr/>
          <p:nvPr/>
        </p:nvSpPr>
        <p:spPr>
          <a:xfrm>
            <a:off x="3869635" y="2584174"/>
            <a:ext cx="516835" cy="1868556"/>
          </a:xfrm>
          <a:prstGeom prst="rect">
            <a:avLst/>
          </a:prstGeom>
          <a:noFill/>
          <a:ln w="38100"/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1CC0D22B-C8E0-456A-B761-9FFF26FCCAB2}"/>
              </a:ext>
            </a:extLst>
          </p:cNvPr>
          <p:cNvSpPr txBox="1">
            <a:spLocks/>
          </p:cNvSpPr>
          <p:nvPr/>
        </p:nvSpPr>
        <p:spPr>
          <a:xfrm>
            <a:off x="3516225" y="4763114"/>
            <a:ext cx="1954677" cy="1136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tx2"/>
                </a:solidFill>
              </a:rPr>
              <a:t>TRADUCIR </a:t>
            </a:r>
          </a:p>
          <a:p>
            <a:r>
              <a:rPr lang="en-US" sz="2000" dirty="0">
                <a:solidFill>
                  <a:schemeClr val="tx2"/>
                </a:solidFill>
              </a:rPr>
              <a:t>18 A 30  ACTIVIDADES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563EF382-2648-4A05-92E3-EE1F24406B9B}"/>
              </a:ext>
            </a:extLst>
          </p:cNvPr>
          <p:cNvSpPr txBox="1">
            <a:spLocks/>
          </p:cNvSpPr>
          <p:nvPr/>
        </p:nvSpPr>
        <p:spPr>
          <a:xfrm>
            <a:off x="9200140" y="5433122"/>
            <a:ext cx="1954677" cy="1136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tx2"/>
                </a:solidFill>
              </a:rPr>
              <a:t>FORMULAR Y DESARROLLAR </a:t>
            </a:r>
          </a:p>
          <a:p>
            <a:r>
              <a:rPr lang="en-US" sz="2000" dirty="0">
                <a:solidFill>
                  <a:schemeClr val="tx2"/>
                </a:solidFill>
              </a:rPr>
              <a:t>18 A 30  ACTIVIDADES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5FDEF7B0-8675-4C32-88CC-BB98686AC466}"/>
              </a:ext>
            </a:extLst>
          </p:cNvPr>
          <p:cNvSpPr txBox="1">
            <a:spLocks/>
          </p:cNvSpPr>
          <p:nvPr/>
        </p:nvSpPr>
        <p:spPr>
          <a:xfrm>
            <a:off x="10554346" y="2658128"/>
            <a:ext cx="1637654" cy="1136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tx2"/>
                </a:solidFill>
              </a:rPr>
              <a:t>EXPRESAR 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18 A 30  ACTIVIDADES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9A360DC-BD69-44BD-95A5-28BDC8E3E94D}"/>
              </a:ext>
            </a:extLst>
          </p:cNvPr>
          <p:cNvSpPr txBox="1"/>
          <p:nvPr/>
        </p:nvSpPr>
        <p:spPr>
          <a:xfrm>
            <a:off x="4735544" y="1493314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TOTAL 54 A 90 ACTIVIDADES AÑO  13 A 22 POR PERIODO 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9BFC138E-5910-43C9-972A-62D75541CEFD}"/>
              </a:ext>
            </a:extLst>
          </p:cNvPr>
          <p:cNvSpPr txBox="1">
            <a:spLocks/>
          </p:cNvSpPr>
          <p:nvPr/>
        </p:nvSpPr>
        <p:spPr>
          <a:xfrm>
            <a:off x="3269213" y="254860"/>
            <a:ext cx="5323802" cy="1136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tx2"/>
                </a:solidFill>
              </a:rPr>
              <a:t>TRADUCIR_ 2 </a:t>
            </a:r>
            <a:r>
              <a:rPr lang="es-CO" sz="2000" dirty="0">
                <a:solidFill>
                  <a:schemeClr val="tx2"/>
                </a:solidFill>
              </a:rPr>
              <a:t>Proyectos</a:t>
            </a:r>
          </a:p>
          <a:p>
            <a:r>
              <a:rPr lang="en-US" sz="2000" dirty="0">
                <a:solidFill>
                  <a:schemeClr val="tx2"/>
                </a:solidFill>
              </a:rPr>
              <a:t>FORMULAR Y DESARROLLAR _ 2 </a:t>
            </a:r>
            <a:r>
              <a:rPr lang="es-CO" sz="2000" dirty="0">
                <a:solidFill>
                  <a:schemeClr val="tx2"/>
                </a:solidFill>
              </a:rPr>
              <a:t>Proyectos</a:t>
            </a:r>
          </a:p>
          <a:p>
            <a:r>
              <a:rPr lang="en-US" sz="2000" dirty="0">
                <a:solidFill>
                  <a:schemeClr val="tx2"/>
                </a:solidFill>
              </a:rPr>
              <a:t>EXPRESAR_ 2 </a:t>
            </a:r>
            <a:r>
              <a:rPr lang="es-CO" sz="2000" dirty="0">
                <a:solidFill>
                  <a:schemeClr val="tx2"/>
                </a:solidFill>
              </a:rPr>
              <a:t>Proyectos</a:t>
            </a:r>
          </a:p>
        </p:txBody>
      </p:sp>
    </p:spTree>
    <p:extLst>
      <p:ext uri="{BB962C8B-B14F-4D97-AF65-F5344CB8AC3E}">
        <p14:creationId xmlns:p14="http://schemas.microsoft.com/office/powerpoint/2010/main" val="378062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8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2837E08-C5C7-4853-9A0A-AE4C69C3A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82" y="643467"/>
            <a:ext cx="10129213" cy="557106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6B7AC177-5B23-4E89-A0C0-95A102727F21}"/>
              </a:ext>
            </a:extLst>
          </p:cNvPr>
          <p:cNvSpPr txBox="1">
            <a:spLocks/>
          </p:cNvSpPr>
          <p:nvPr/>
        </p:nvSpPr>
        <p:spPr>
          <a:xfrm>
            <a:off x="9174995" y="5657784"/>
            <a:ext cx="1582533" cy="425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tx2"/>
                </a:solidFill>
              </a:rPr>
              <a:t>TRADUCIR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FA5C6F3-370B-46EB-BA07-0CBF26B14074}"/>
              </a:ext>
            </a:extLst>
          </p:cNvPr>
          <p:cNvSpPr txBox="1">
            <a:spLocks/>
          </p:cNvSpPr>
          <p:nvPr/>
        </p:nvSpPr>
        <p:spPr>
          <a:xfrm>
            <a:off x="6628753" y="2411379"/>
            <a:ext cx="4633348" cy="990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tx2"/>
                </a:solidFill>
              </a:rPr>
              <a:t>TRADUCIR I / 3 CONCEPTOS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</a:rPr>
              <a:t>9 A 15 ACTIVIDADES</a:t>
            </a:r>
          </a:p>
          <a:p>
            <a:pPr algn="ctr"/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07FD58FC-287D-4F6F-9310-C94E4C2C16F5}"/>
              </a:ext>
            </a:extLst>
          </p:cNvPr>
          <p:cNvSpPr txBox="1">
            <a:spLocks/>
          </p:cNvSpPr>
          <p:nvPr/>
        </p:nvSpPr>
        <p:spPr>
          <a:xfrm>
            <a:off x="6628753" y="3539331"/>
            <a:ext cx="4633348" cy="990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tx2"/>
                </a:solidFill>
              </a:rPr>
              <a:t>TRADUCIR II / 3 CONCEPTOS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</a:rPr>
              <a:t>9 A 15 ACTIVIDADES</a:t>
            </a:r>
          </a:p>
          <a:p>
            <a:pPr algn="ctr"/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6FF0F0B8-5B06-4174-9742-1FD7ABE7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Gráfico, Gráfico de burbujas&#10;&#10;Descripción generada automáticamente">
            <a:extLst>
              <a:ext uri="{FF2B5EF4-FFF2-40B4-BE49-F238E27FC236}">
                <a16:creationId xmlns:a16="http://schemas.microsoft.com/office/drawing/2014/main" id="{CC540813-7C71-4A19-A2AF-A40F35E8B0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46" r="1" b="4528"/>
          <a:stretch/>
        </p:blipFill>
        <p:spPr>
          <a:xfrm>
            <a:off x="191624" y="181802"/>
            <a:ext cx="11808751" cy="6032731"/>
          </a:xfrm>
          <a:prstGeom prst="rect">
            <a:avLst/>
          </a:prstGeom>
          <a:ln w="190500">
            <a:solidFill>
              <a:srgbClr val="FFFFFF"/>
            </a:solidFill>
            <a:miter lim="800000"/>
          </a:ln>
          <a:effectLst>
            <a:outerShdw blurRad="76200" dist="19050" dir="5400000" algn="t" rotWithShape="0">
              <a:prstClr val="black">
                <a:alpha val="55000"/>
              </a:prstClr>
            </a:outerShdw>
          </a:effectLst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C740657-7533-4BAD-BE83-259737E8DE32}"/>
              </a:ext>
            </a:extLst>
          </p:cNvPr>
          <p:cNvSpPr/>
          <p:nvPr/>
        </p:nvSpPr>
        <p:spPr>
          <a:xfrm>
            <a:off x="4227444" y="4953662"/>
            <a:ext cx="964146" cy="864042"/>
          </a:xfrm>
          <a:prstGeom prst="roundRect">
            <a:avLst/>
          </a:prstGeom>
          <a:noFill/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D4B5D451-B4D0-4948-8998-01C7207C4188}"/>
              </a:ext>
            </a:extLst>
          </p:cNvPr>
          <p:cNvSpPr txBox="1">
            <a:spLocks/>
          </p:cNvSpPr>
          <p:nvPr/>
        </p:nvSpPr>
        <p:spPr>
          <a:xfrm>
            <a:off x="4134456" y="904968"/>
            <a:ext cx="1582533" cy="425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bg1"/>
                </a:solidFill>
              </a:rPr>
              <a:t>TRADUCIR I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5315DC27-51CE-4F45-BDAF-1C5F6AFCE2BE}"/>
              </a:ext>
            </a:extLst>
          </p:cNvPr>
          <p:cNvSpPr txBox="1">
            <a:spLocks/>
          </p:cNvSpPr>
          <p:nvPr/>
        </p:nvSpPr>
        <p:spPr>
          <a:xfrm>
            <a:off x="9312135" y="1792861"/>
            <a:ext cx="1983785" cy="1980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tx2"/>
                </a:solidFill>
              </a:rPr>
              <a:t>TRADUCIR I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</a:rPr>
              <a:t>3 CONCEPTOS</a:t>
            </a:r>
          </a:p>
          <a:p>
            <a:pPr algn="ctr"/>
            <a:endParaRPr lang="en-US" sz="2000" dirty="0">
              <a:solidFill>
                <a:schemeClr val="tx2"/>
              </a:solidFill>
            </a:endParaRPr>
          </a:p>
          <a:p>
            <a:pPr algn="ctr"/>
            <a:r>
              <a:rPr lang="en-US" sz="2000" dirty="0">
                <a:solidFill>
                  <a:schemeClr val="tx2"/>
                </a:solidFill>
              </a:rPr>
              <a:t>9 A 15 ACTIVIDADES</a:t>
            </a:r>
          </a:p>
          <a:p>
            <a:pPr algn="ctr"/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7F92DDF-2DDC-4E7D-876C-5C4BDCA882EA}"/>
              </a:ext>
            </a:extLst>
          </p:cNvPr>
          <p:cNvSpPr txBox="1"/>
          <p:nvPr/>
        </p:nvSpPr>
        <p:spPr>
          <a:xfrm>
            <a:off x="8741043" y="4193343"/>
            <a:ext cx="2992463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dirty="0"/>
              <a:t>Gris: No debe contestar aun o no tiene pregunta. </a:t>
            </a:r>
          </a:p>
          <a:p>
            <a:r>
              <a:rPr lang="es-CO" dirty="0"/>
              <a:t>Verde: Ya contesto</a:t>
            </a:r>
          </a:p>
          <a:p>
            <a:r>
              <a:rPr lang="es-CO" dirty="0"/>
              <a:t>Amarillo las que le faltan </a:t>
            </a:r>
          </a:p>
          <a:p>
            <a:r>
              <a:rPr lang="es-CO" dirty="0"/>
              <a:t>Azul los retos. </a:t>
            </a:r>
          </a:p>
        </p:txBody>
      </p:sp>
    </p:spTree>
    <p:extLst>
      <p:ext uri="{BB962C8B-B14F-4D97-AF65-F5344CB8AC3E}">
        <p14:creationId xmlns:p14="http://schemas.microsoft.com/office/powerpoint/2010/main" val="413963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5097</TotalTime>
  <Words>168</Words>
  <Application>Microsoft Office PowerPoint</Application>
  <PresentationFormat>Panorámica</PresentationFormat>
  <Paragraphs>48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Impact</vt:lpstr>
      <vt:lpstr>Tema de Office</vt:lpstr>
      <vt:lpstr>INGRESO ESTUDIANTE </vt:lpstr>
      <vt:lpstr>PERFIL ESTUDIANTE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 Patricia Ospina Suarez</dc:creator>
  <cp:lastModifiedBy>Sandra Patricia Ospina Suarez</cp:lastModifiedBy>
  <cp:revision>30</cp:revision>
  <dcterms:created xsi:type="dcterms:W3CDTF">2022-04-26T00:16:58Z</dcterms:created>
  <dcterms:modified xsi:type="dcterms:W3CDTF">2022-05-10T23:14:40Z</dcterms:modified>
</cp:coreProperties>
</file>