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5F983-F581-40DB-A629-02FDF5AA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049604-5F52-4DE2-B663-E654B8275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C9B822-3AA2-48E8-AA81-8879A85A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ECC17-6719-43FC-BC3F-67A797AB8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FF6DEC-34E0-4FAD-ADF7-888D63BA7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56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8F8EE-9A30-4754-9B36-E4420626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7FEA1B-F42F-46B4-9A97-3033511FD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41B094-81EC-4B72-98F1-02608D67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64C7C8-E07E-4E48-99A1-6E3FC084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078CE-631A-4511-B4B7-DEC72AEC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88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7B648-AB62-4D41-B198-7EA0D0823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B92CA7-A23A-4036-8376-C9D0D840F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C2E67-BCC8-4E11-A5CB-26D3C10B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8827D9-8A0C-46E3-BCD3-A8B5CCCC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013759-9E72-4E71-8682-BD8AFE8BB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525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E958C7-849C-4129-B32A-26C98DB8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012903-1DA8-480B-8AD5-F22EBF94D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95F24-FF2A-4649-A9B5-90638C02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A2DC2B-D45A-4C0B-9B10-84AFEED1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156232-9C37-4738-9A8A-B06809A9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543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4900B-84C8-4501-BA72-8FF45FBA6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235711-A73A-47F7-97DE-A63355150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C16310-8E05-4487-A56E-F965E5417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12AA8-9AFA-4F86-A486-FD315590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059AF-BFC4-4264-82CD-E3A898028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644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FDF75-D90D-4DF3-B8EB-ED0CF2576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745288-4685-4C6E-95F6-969B62FE9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B02663-11C3-426B-BA6E-12777A8FB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AD98C1-EAA8-4CD3-9633-0EF40081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F76D6F-C5A5-4AB0-8CD3-3C863344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10A47D-1865-46B3-9FBA-4996B88D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19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2AAEF-46EC-44C2-891C-DF59DEB9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8CAADA-215B-4CE6-9371-B2EDD918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09E3A4-0AEF-490A-A730-699CF4EDA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9BB3A4-0F1D-4D23-A08B-21332D2D6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D08984-1947-4E2D-AEC1-BD2A25BC0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B2C4F08-61C5-489B-83FD-46A0511A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CF6385-AEDE-4C41-BB67-E1C9823E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1D7ECDE-91E2-4858-848C-0FD48ADB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3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DABC1-332D-402B-890B-D3A91ADC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BA1B701-828B-420D-A259-FEC66F2A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2F352B-5512-403D-B79A-F98AA30A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4E761F-A625-461A-BDC5-FEFF7720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5376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F6E55F-09FF-4D0E-9C98-23FA9027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8B2E6A1-7AFC-47CE-955C-9F6CE988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B9F606-4585-458D-8A83-30B5885B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408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08909-4C00-4622-ACFA-0FA0D350B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7E8BBE-AF05-4F88-9AD8-A8A24B1EF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4E8B6E-98B3-4B56-9839-7FD2DB25A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74BA26-A4CC-4611-AACE-A74E589C4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479C8D-9E58-4B3F-B73E-006FC2CA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958B37-DE6D-4565-A51A-E66FF89E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582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C738C-78A4-4FEE-A5E1-B9FBF803F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33B78D-D060-4B94-983C-A952045D4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935450-0C84-4A1D-945E-01A7D9D9D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95F91A-580C-4FB2-824E-9DCFFD81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485753-685A-4292-9BF1-BD891B33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A1C49A-996F-4422-A66D-9C39773B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789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B1B3FB-583D-46DF-867D-B960905D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3CFAA2-9F96-4EB3-AA16-B43D09C7F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65505A-21E9-464F-AEEB-73A546991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E17B4-FC36-4514-B9E3-CAFC63B58D3A}" type="datetimeFigureOut">
              <a:rPr lang="es-CO" smtClean="0"/>
              <a:t>13/03/2022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F293F7-C384-4B1A-8478-8A9F223F4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332E2-BD0C-45AB-A3AD-D3692AB50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978E-B059-4213-B636-D360CBCA1A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522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8E107-3210-4735-B7C7-65333339FC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ACONTECIMIENTOS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7F8EE7-7718-4C93-AC09-8F3797A8E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6"/>
            <a:ext cx="9144000" cy="24939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b="1" dirty="0"/>
              <a:t>Ucrania quiere acercarse a la Unión Europea pero Rusia no quiere perder su influencia.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O" b="1" dirty="0"/>
              <a:t>Los rusos que habitan en Ucrania han tomado el control de la península de Crimea.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O" b="1" dirty="0"/>
              <a:t>Un misil al parecer de prorrusos derriba un avión de Malaysia Airlines y mueren 298 personas.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75509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E8F708-D67F-412F-97E0-94CDE1CC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REACCION RUSA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176D64-A6EA-4714-B58A-EBCAD3360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824"/>
            <a:ext cx="10515600" cy="4653139"/>
          </a:xfrm>
        </p:spPr>
        <p:txBody>
          <a:bodyPr/>
          <a:lstStyle/>
          <a:p>
            <a:r>
              <a:rPr lang="es-ES" dirty="0"/>
              <a:t>Al conocer la decisión de EEUU. El presidente de Rusia Vladimir Putin </a:t>
            </a:r>
          </a:p>
          <a:p>
            <a:pPr marL="0" indent="0">
              <a:buNone/>
            </a:pPr>
            <a:r>
              <a:rPr lang="es-ES" dirty="0"/>
              <a:t>A advertido que las continuas sanciones impuestas por Washington </a:t>
            </a:r>
          </a:p>
          <a:p>
            <a:pPr marL="0" indent="0">
              <a:buNone/>
            </a:pPr>
            <a:r>
              <a:rPr lang="es-ES" dirty="0"/>
              <a:t>Contra Moscú podrían llevar las relaciones bilaterales a un callejón sin salida.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9220" name="Picture 4" descr="CRISIS UCRANIA: ¿Qué GANAN y qué PIERDEN RUSIA y EE.UU. si ESTALLA el  conflicto? | RTVE Noticias - YouTube">
            <a:extLst>
              <a:ext uri="{FF2B5EF4-FFF2-40B4-BE49-F238E27FC236}">
                <a16:creationId xmlns:a16="http://schemas.microsoft.com/office/drawing/2014/main" id="{2B47B9C2-3035-4CB9-9F52-2756ABCE0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704" y="3428999"/>
            <a:ext cx="6215270" cy="306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89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1D120-3D6F-4C9A-9548-3A41929D7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REACCIONES ALREDEDOR DEL MUNDO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15158-C765-4C4E-A3FB-46213A95F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982"/>
            <a:ext cx="10515600" cy="5708839"/>
          </a:xfrm>
        </p:spPr>
        <p:txBody>
          <a:bodyPr/>
          <a:lstStyle/>
          <a:p>
            <a:r>
              <a:rPr lang="es-ES" dirty="0"/>
              <a:t>Han sido condenatorias por parte de Rusia para intervenir. Y de apoyo</a:t>
            </a:r>
          </a:p>
          <a:p>
            <a:pPr marL="0" indent="0">
              <a:buNone/>
            </a:pPr>
            <a:r>
              <a:rPr lang="es-ES" dirty="0"/>
              <a:t>A la soberanía e integridad territorial de Ucrania.</a:t>
            </a:r>
          </a:p>
          <a:p>
            <a:pPr marL="0" indent="0">
              <a:buNone/>
            </a:pPr>
            <a:r>
              <a:rPr lang="es-ES" dirty="0"/>
              <a:t>Tras la adhesión de Crimea y Sebastopol  a la federación de Rusia EEUU</a:t>
            </a:r>
          </a:p>
          <a:p>
            <a:pPr marL="0" indent="0">
              <a:buNone/>
            </a:pPr>
            <a:r>
              <a:rPr lang="es-ES" dirty="0"/>
              <a:t>Canadá , UE y otros países aplicaron una serie de sanciones contra funcionarios y empresas rusas-</a:t>
            </a:r>
          </a:p>
          <a:p>
            <a:pPr marL="0" indent="0">
              <a:buNone/>
            </a:pPr>
            <a:endParaRPr lang="es-ES" dirty="0"/>
          </a:p>
          <a:p>
            <a:endParaRPr lang="es-CO" dirty="0"/>
          </a:p>
        </p:txBody>
      </p:sp>
      <p:pic>
        <p:nvPicPr>
          <p:cNvPr id="10242" name="Picture 2" descr="Guía rápida para entender el conflicto entre Rusia y Ucrania ¿Inicia una  guerra? | La Verdad Noticias">
            <a:extLst>
              <a:ext uri="{FF2B5EF4-FFF2-40B4-BE49-F238E27FC236}">
                <a16:creationId xmlns:a16="http://schemas.microsoft.com/office/drawing/2014/main" id="{642EF07B-28E6-4990-A8C2-560BE7DE5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748" y="3763617"/>
            <a:ext cx="6149009" cy="272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435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160D7-4602-49B1-98CB-D64E7293A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59C3B0-F90D-4221-B557-E3CA0F07E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 pesar de que se llegue a un acuerdo, Ucrania a querer recuperar lo suyo y lo más seguro es que cuente con el apoyo de EEUU.</a:t>
            </a:r>
          </a:p>
          <a:p>
            <a:r>
              <a:rPr lang="es-ES" dirty="0"/>
              <a:t>EEUU intervendría para aprovecharse y buscar sus propios intereses y en gran parte se formaría otra guerra fría pues rusia terminaría enfrentándose a EEUU.</a:t>
            </a:r>
          </a:p>
          <a:p>
            <a:r>
              <a:rPr lang="es-ES" dirty="0"/>
              <a:t>La toma de Crimea es para desafiar a la UE pretenden demostrar que los valores europeos no pueden defenderse solos.</a:t>
            </a:r>
          </a:p>
          <a:p>
            <a:r>
              <a:rPr lang="es-ES" dirty="0"/>
              <a:t>Y que sea como sea en lo poco o mucho todos los países en algún momento se tendrán que aliar con el que más le </a:t>
            </a:r>
            <a:r>
              <a:rPr lang="es-ES" dirty="0" err="1"/>
              <a:t>conmvenga</a:t>
            </a:r>
            <a:r>
              <a:rPr lang="es-ES" dirty="0"/>
              <a:t>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7577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4D93E-815D-4352-8FFC-B7487541E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F09E81-B0EA-410D-B7B6-C55E62E7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El presidente de Ucrania era prorruso 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como tal se negó firmar un acuerdo con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dirty="0"/>
              <a:t>La UE deseada por una parte del pueblo.</a:t>
            </a:r>
          </a:p>
          <a:p>
            <a:pPr marL="0" indent="0">
              <a:buNone/>
            </a:pPr>
            <a:r>
              <a:rPr lang="es-ES" dirty="0"/>
              <a:t>Estos ucranianos vieron la mano de Rusia</a:t>
            </a:r>
          </a:p>
          <a:p>
            <a:pPr marL="0" indent="0">
              <a:buNone/>
            </a:pPr>
            <a:r>
              <a:rPr lang="es-ES" dirty="0"/>
              <a:t>Por eso se lanzaron a las calles a protestar</a:t>
            </a:r>
          </a:p>
          <a:p>
            <a:pPr marL="0" indent="0">
              <a:buNone/>
            </a:pPr>
            <a:r>
              <a:rPr lang="es-ES" dirty="0"/>
              <a:t>Derribaron las estatuas de Lenin y forzaron </a:t>
            </a:r>
          </a:p>
          <a:p>
            <a:pPr marL="0" indent="0">
              <a:buNone/>
            </a:pPr>
            <a:r>
              <a:rPr lang="es-ES" dirty="0"/>
              <a:t>La huida del presidente Viktor Yanucovich.</a:t>
            </a:r>
          </a:p>
        </p:txBody>
      </p:sp>
      <p:pic>
        <p:nvPicPr>
          <p:cNvPr id="1026" name="Picture 2" descr="Conflicto Rusia - Ucrania: ¿se puede desencadenar una tercera guerra  mundial?">
            <a:extLst>
              <a:ext uri="{FF2B5EF4-FFF2-40B4-BE49-F238E27FC236}">
                <a16:creationId xmlns:a16="http://schemas.microsoft.com/office/drawing/2014/main" id="{6F6F8991-4B36-4185-93F5-471FC4CB4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190" y="1825625"/>
            <a:ext cx="4200939" cy="240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33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9BBB3-05E7-4D5F-A2A0-1A21D72C4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/>
              <a:t>Crimea es una Republica autónoma que se unió a Ucrania en 1991 y representa un autentico paraíso</a:t>
            </a:r>
            <a:br>
              <a:rPr lang="es-ES" sz="2000" b="1" dirty="0"/>
            </a:br>
            <a:r>
              <a:rPr lang="es-ES" sz="2000" b="1" dirty="0"/>
              <a:t>a orillas del Mar NEGRO y del Mar de Azov en el limite entre Europa oriental y Asia occidental.</a:t>
            </a:r>
            <a:br>
              <a:rPr lang="es-ES" sz="2000" b="1" dirty="0"/>
            </a:br>
            <a:r>
              <a:rPr lang="es-ES" sz="2000" b="1" dirty="0"/>
              <a:t>En 1997 Rusia y Ucrania firmaron un acuerdo para que Moscú conservara la base para su flota del Mar Negro en sevastopol Crimea</a:t>
            </a:r>
            <a:r>
              <a:rPr lang="es-ES" sz="2000" dirty="0"/>
              <a:t>.</a:t>
            </a:r>
            <a:endParaRPr lang="es-CO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8CD28C-C5F8-4A01-A632-1159ED1B5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2050" name="Picture 2" descr="Por qué hay guerra entre Rusia y Ucrania? Origen y motivos del conflicto">
            <a:extLst>
              <a:ext uri="{FF2B5EF4-FFF2-40B4-BE49-F238E27FC236}">
                <a16:creationId xmlns:a16="http://schemas.microsoft.com/office/drawing/2014/main" id="{174253C2-A5B6-4D59-93BB-29FDAC078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939" y="1825625"/>
            <a:ext cx="7487478" cy="4018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420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A3BED-F546-4AD4-9287-0189C732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0232"/>
          </a:xfrm>
        </p:spPr>
        <p:txBody>
          <a:bodyPr>
            <a:normAutofit/>
          </a:bodyPr>
          <a:lstStyle/>
          <a:p>
            <a:r>
              <a:rPr lang="es-ES" sz="3200" b="1" dirty="0"/>
              <a:t>Rusia defiende en Crimea no solo la base militar</a:t>
            </a:r>
            <a:br>
              <a:rPr lang="es-ES" sz="3200" b="1" dirty="0"/>
            </a:br>
            <a:r>
              <a:rPr lang="es-ES" sz="3200" b="1" dirty="0"/>
              <a:t>y la población rusa ya que no son los únicos </a:t>
            </a:r>
            <a:br>
              <a:rPr lang="es-ES" sz="3200" b="1" dirty="0"/>
            </a:br>
            <a:r>
              <a:rPr lang="es-ES" sz="3200" b="1" dirty="0"/>
              <a:t>intereses, el gas y los ductos para transportarlo a</a:t>
            </a:r>
            <a:br>
              <a:rPr lang="es-ES" sz="3200" b="1" dirty="0"/>
            </a:br>
            <a:r>
              <a:rPr lang="es-ES" sz="3200" b="1" dirty="0"/>
              <a:t>todo Europa son también un motivo de la presencia</a:t>
            </a:r>
            <a:br>
              <a:rPr lang="es-ES" sz="3200" b="1" dirty="0"/>
            </a:br>
            <a:r>
              <a:rPr lang="es-ES" sz="3200" b="1" dirty="0"/>
              <a:t>militar  Rusa en la </a:t>
            </a:r>
            <a:r>
              <a:rPr lang="es-ES" sz="3200" b="1" dirty="0" err="1"/>
              <a:t>peninsula</a:t>
            </a:r>
            <a:r>
              <a:rPr lang="es-ES" sz="3200" b="1"/>
              <a:t> </a:t>
            </a:r>
            <a:r>
              <a:rPr lang="es-ES" sz="3200" b="1" dirty="0"/>
              <a:t>ucraniana.</a:t>
            </a:r>
            <a:br>
              <a:rPr lang="es-ES" sz="3200" b="1" dirty="0"/>
            </a:br>
            <a:endParaRPr lang="es-CO" sz="3200" b="1" dirty="0"/>
          </a:p>
        </p:txBody>
      </p:sp>
      <p:pic>
        <p:nvPicPr>
          <p:cNvPr id="3074" name="Picture 2" descr="Guerra Rusia - Ucrania, en directo | Últimas noticias de Zelenski, Putin y  la Unión Europea">
            <a:extLst>
              <a:ext uri="{FF2B5EF4-FFF2-40B4-BE49-F238E27FC236}">
                <a16:creationId xmlns:a16="http://schemas.microsoft.com/office/drawing/2014/main" id="{6E338847-4ABB-4CDD-ACB1-D446671D13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686" y="13253"/>
            <a:ext cx="3008243" cy="287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63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43921-F8FC-4ACE-B724-8DA83B0C2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68A64F-D575-4922-81DE-F1C95E58C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0401"/>
            <a:ext cx="10515600" cy="10232323"/>
          </a:xfrm>
        </p:spPr>
        <p:txBody>
          <a:bodyPr>
            <a:normAutofit/>
          </a:bodyPr>
          <a:lstStyle/>
          <a:p>
            <a:r>
              <a:rPr lang="es-ES" sz="2400" dirty="0"/>
              <a:t>Actualmente el país se encuentra dividido (aunque no en partes iguales) entre pro rusos y los prooccidentales, estos últimos se reunieron durante semanas en la gran plaza de la independencia y su rebelión se ha bautizado como Euromaidan. Sus protestas iban dirigidas también contra la corrupción de la familia Yanucovich que pretendía controlar todos los hilos del poder económico, político y mediático.</a:t>
            </a:r>
            <a:endParaRPr lang="es-CO" sz="2400" dirty="0"/>
          </a:p>
        </p:txBody>
      </p:sp>
      <p:pic>
        <p:nvPicPr>
          <p:cNvPr id="4098" name="Picture 2" descr="Última hora de la guerra Rusia-Ucrania, en directo | Últimas noticias sobre  la invasión, bombas nucleares y las negociaciones entre Putin y Zelenski">
            <a:extLst>
              <a:ext uri="{FF2B5EF4-FFF2-40B4-BE49-F238E27FC236}">
                <a16:creationId xmlns:a16="http://schemas.microsoft.com/office/drawing/2014/main" id="{C4DBC360-DF5E-4C6F-A4E7-F7B88B0F7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9" y="3829878"/>
            <a:ext cx="10386391" cy="27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95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3DF63-1F54-4707-8D26-07F82BC0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DA8A6E-D6CD-414E-AF17-0835D55DA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718"/>
            <a:ext cx="10515600" cy="7351327"/>
          </a:xfrm>
        </p:spPr>
        <p:txBody>
          <a:bodyPr/>
          <a:lstStyle/>
          <a:p>
            <a:r>
              <a:rPr lang="es-ES" sz="2000" b="1" dirty="0"/>
              <a:t>Yunokovich huyo del país y se refugio en Rusia.</a:t>
            </a:r>
          </a:p>
          <a:p>
            <a:r>
              <a:rPr lang="es-ES" sz="2000" b="1" dirty="0"/>
              <a:t>Represento el alejamiento de Ucrania con Rusia y un acercamiento a la UE.</a:t>
            </a:r>
          </a:p>
          <a:p>
            <a:r>
              <a:rPr lang="es-ES" sz="2000" b="1" dirty="0"/>
              <a:t>Crimea se proclama tierra de Rusia.</a:t>
            </a:r>
          </a:p>
          <a:p>
            <a:r>
              <a:rPr lang="es-ES" sz="2000" b="1" dirty="0"/>
              <a:t>Población pide ayuda a Vladimir Putin.</a:t>
            </a:r>
          </a:p>
          <a:p>
            <a:r>
              <a:rPr lang="es-ES" sz="2000" b="1" dirty="0"/>
              <a:t>Rusia advirtió que si el presidente ilegitimo (oleksandr Trurchinov) usaría la fuerza en Crimea y el sureste de ucrania seria considerado como un criminal de guerra</a:t>
            </a:r>
          </a:p>
          <a:p>
            <a:endParaRPr lang="es-CO" dirty="0"/>
          </a:p>
        </p:txBody>
      </p:sp>
      <p:pic>
        <p:nvPicPr>
          <p:cNvPr id="5124" name="Picture 4" descr="El desvelo ruso por Ucrania - Revista Anfibia">
            <a:extLst>
              <a:ext uri="{FF2B5EF4-FFF2-40B4-BE49-F238E27FC236}">
                <a16:creationId xmlns:a16="http://schemas.microsoft.com/office/drawing/2014/main" id="{08F2BFF1-E624-46F9-B5FE-E092602B3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939" y="3644347"/>
            <a:ext cx="6930887" cy="302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56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A2A95-DC69-46D9-8F3E-647E8279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87BCC8-4C9E-4DC6-AC63-F90B44D75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6078275"/>
          </a:xfrm>
        </p:spPr>
        <p:txBody>
          <a:bodyPr>
            <a:normAutofit/>
          </a:bodyPr>
          <a:lstStyle/>
          <a:p>
            <a:r>
              <a:rPr lang="es-ES" dirty="0"/>
              <a:t>Ucrania es pieza clave debido a que es un espacio nuevo e importante en el tablero Euroasiático, porque su misma existencia como país independiente ayuda a transformar a Rusia.</a:t>
            </a:r>
          </a:p>
          <a:p>
            <a:r>
              <a:rPr lang="es-ES" dirty="0"/>
              <a:t>Sin Ucrania Rusia deja de ser un imperio Eurasiático.</a:t>
            </a:r>
          </a:p>
          <a:p>
            <a:r>
              <a:rPr lang="es-ES" dirty="0"/>
              <a:t>Si Moscú llega a recuperar el control sobre Ucrania, así como el acceso al Mar Negro automáticamente recupera los medios para convertirse en un poderoso  estado imperial que abarcara Europa </a:t>
            </a:r>
            <a:r>
              <a:rPr lang="es-ES" sz="2000" dirty="0"/>
              <a:t>y Asia.</a:t>
            </a:r>
          </a:p>
          <a:p>
            <a:endParaRPr lang="es-ES" sz="2000" dirty="0"/>
          </a:p>
          <a:p>
            <a:endParaRPr lang="es-CO" sz="2000" dirty="0"/>
          </a:p>
        </p:txBody>
      </p:sp>
      <p:pic>
        <p:nvPicPr>
          <p:cNvPr id="6146" name="Picture 2" descr="Rusia y Ucrania: última hora del conflicto | 21 de febrero de 2022 - AS.com">
            <a:extLst>
              <a:ext uri="{FF2B5EF4-FFF2-40B4-BE49-F238E27FC236}">
                <a16:creationId xmlns:a16="http://schemas.microsoft.com/office/drawing/2014/main" id="{E05800C7-7C9D-417C-95B7-487E99F37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783" y="4572000"/>
            <a:ext cx="829586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18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8EFDC-8B7B-42F5-A6C0-774E1467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QUE UBIERA OCURRIDO SI UCRANIA UBIERA FIRMADO EL PACTO Y NO SE UBIESE ARREPENTIDO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8F3178-D7A7-47B6-8872-7FF4BDE3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9134226"/>
          </a:xfrm>
        </p:spPr>
        <p:txBody>
          <a:bodyPr/>
          <a:lstStyle/>
          <a:p>
            <a:r>
              <a:rPr lang="es-ES" dirty="0"/>
              <a:t>Habría creado lazos políticos más cercanos y crecimiento económico al abrir la frontera al comercio, preparar el escenario a la modernización </a:t>
            </a:r>
          </a:p>
          <a:p>
            <a:endParaRPr lang="es-ES" dirty="0"/>
          </a:p>
          <a:p>
            <a:endParaRPr lang="es-CO" dirty="0"/>
          </a:p>
        </p:txBody>
      </p:sp>
      <p:pic>
        <p:nvPicPr>
          <p:cNvPr id="7172" name="Picture 4" descr="Guía rápida para entender el conflicto entre Rusia y Ucrania ¿Inicia una  guerra? | La Verdad Noticias">
            <a:extLst>
              <a:ext uri="{FF2B5EF4-FFF2-40B4-BE49-F238E27FC236}">
                <a16:creationId xmlns:a16="http://schemas.microsoft.com/office/drawing/2014/main" id="{3C330E38-D32A-4F4C-856B-6C1497EB0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52" y="3021496"/>
            <a:ext cx="7885044" cy="347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46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B15E2B-E388-4F1F-BD77-FFC118139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QUE TIENE QUE VER CON TODO ESTO EEUU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E9401-0EAB-4A8E-B82D-21DBC83A2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65" y="1877655"/>
            <a:ext cx="13070276" cy="9230440"/>
          </a:xfrm>
        </p:spPr>
        <p:txBody>
          <a:bodyPr/>
          <a:lstStyle/>
          <a:p>
            <a:r>
              <a:rPr lang="es-ES" dirty="0"/>
              <a:t>El gobierno de EEUU  puso en marcha un paquete de sanciones contra varios </a:t>
            </a:r>
          </a:p>
          <a:p>
            <a:pPr marL="0" indent="0">
              <a:buNone/>
            </a:pPr>
            <a:r>
              <a:rPr lang="es-ES" dirty="0"/>
              <a:t>Bancos y empresas energéticas rusas, como consecuencia de su intervención</a:t>
            </a:r>
          </a:p>
          <a:p>
            <a:pPr marL="0" indent="0">
              <a:buNone/>
            </a:pPr>
            <a:r>
              <a:rPr lang="es-CO" dirty="0"/>
              <a:t>En Ucrania  </a:t>
            </a:r>
          </a:p>
        </p:txBody>
      </p:sp>
      <p:pic>
        <p:nvPicPr>
          <p:cNvPr id="8196" name="Picture 4" descr="6 claves para entender la tensión entre Rusia y Ucrania | Tecnológico de  Monterrey">
            <a:extLst>
              <a:ext uri="{FF2B5EF4-FFF2-40B4-BE49-F238E27FC236}">
                <a16:creationId xmlns:a16="http://schemas.microsoft.com/office/drawing/2014/main" id="{570BEAD0-F443-4C1F-B5D4-A5B1A1D84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30" y="3180522"/>
            <a:ext cx="5579166" cy="303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37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691</Words>
  <Application>Microsoft Office PowerPoint</Application>
  <PresentationFormat>Panorámica</PresentationFormat>
  <Paragraphs>42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Tema de Office</vt:lpstr>
      <vt:lpstr>ACONTECIMIENTOS</vt:lpstr>
      <vt:lpstr>Presentación de PowerPoint</vt:lpstr>
      <vt:lpstr>Crimea es una Republica autónoma que se unió a Ucrania en 1991 y representa un autentico paraíso a orillas del Mar NEGRO y del Mar de Azov en el limite entre Europa oriental y Asia occidental. En 1997 Rusia y Ucrania firmaron un acuerdo para que Moscú conservara la base para su flota del Mar Negro en sevastopol Crimea.</vt:lpstr>
      <vt:lpstr>Rusia defiende en Crimea no solo la base militar y la población rusa ya que no son los únicos  intereses, el gas y los ductos para transportarlo a todo Europa son también un motivo de la presencia militar  Rusa en la peninsula ucraniana. </vt:lpstr>
      <vt:lpstr>Presentación de PowerPoint</vt:lpstr>
      <vt:lpstr>Presentación de PowerPoint</vt:lpstr>
      <vt:lpstr>Presentación de PowerPoint</vt:lpstr>
      <vt:lpstr>QUE UBIERA OCURRIDO SI UCRANIA UBIERA FIRMADO EL PACTO Y NO SE UBIESE ARREPENTIDO</vt:lpstr>
      <vt:lpstr>QUE TIENE QUE VER CON TODO ESTO EEUU</vt:lpstr>
      <vt:lpstr>LA REACCION RUSA</vt:lpstr>
      <vt:lpstr>REACCIONES ALREDEDOR DEL MUNDO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morales pelaez</dc:creator>
  <cp:lastModifiedBy>javier morales pelaez</cp:lastModifiedBy>
  <cp:revision>13</cp:revision>
  <dcterms:created xsi:type="dcterms:W3CDTF">2022-03-13T22:52:47Z</dcterms:created>
  <dcterms:modified xsi:type="dcterms:W3CDTF">2022-03-14T02:07:49Z</dcterms:modified>
</cp:coreProperties>
</file>