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4660"/>
  </p:normalViewPr>
  <p:slideViewPr>
    <p:cSldViewPr snapToGrid="0">
      <p:cViewPr>
        <p:scale>
          <a:sx n="80" d="100"/>
          <a:sy n="80" d="100"/>
        </p:scale>
        <p:origin x="4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275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378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009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28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3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642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573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55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606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213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2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0F3B6-E3A9-4403-9FEC-D70A10EECB24}" type="datetimeFigureOut">
              <a:rPr lang="es-CO" smtClean="0"/>
              <a:t>4/03/2022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D15DE-127C-41BD-AFC4-2C83FAAB65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98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05098" y="1169462"/>
            <a:ext cx="96011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0" i="0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1. </a:t>
            </a:r>
            <a:r>
              <a:rPr lang="es-CO" sz="2400" b="0" i="0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UNIÓN: </a:t>
            </a:r>
            <a:r>
              <a:rPr lang="es-CO" sz="2400" b="0" i="0" dirty="0" smtClean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La </a:t>
            </a:r>
            <a:r>
              <a:rPr lang="es-CO" sz="2400" i="0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unión</a:t>
            </a:r>
            <a:r>
              <a:rPr lang="es-CO" sz="2400" dirty="0">
                <a:latin typeface="Comic Sans MS" panose="030F0702030302020204" pitchFamily="66" charset="0"/>
              </a:rPr>
              <a:t> </a:t>
            </a:r>
            <a:r>
              <a:rPr lang="es-CO" sz="2400" dirty="0" smtClean="0">
                <a:latin typeface="Comic Sans MS" panose="030F0702030302020204" pitchFamily="66" charset="0"/>
              </a:rPr>
              <a:t>de dos conjuntos es un tercer conjunto donde están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todos los elementos</a:t>
            </a:r>
            <a:r>
              <a:rPr lang="es-CO" sz="2400" dirty="0" smtClean="0">
                <a:latin typeface="Comic Sans MS" panose="030F0702030302020204" pitchFamily="66" charset="0"/>
              </a:rPr>
              <a:t> de ambos conjuntos, y se representa con el símbolo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« </a:t>
            </a:r>
            <a:r>
              <a:rPr lang="es-CO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∪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».</a:t>
            </a:r>
          </a:p>
        </p:txBody>
      </p:sp>
      <p:pic>
        <p:nvPicPr>
          <p:cNvPr id="1026" name="Picture 2" descr="Unión de conjuntos - Wikipedia, la enciclopedia libr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87" b="64670"/>
          <a:stretch/>
        </p:blipFill>
        <p:spPr bwMode="auto">
          <a:xfrm>
            <a:off x="1637608" y="4265617"/>
            <a:ext cx="2942343" cy="160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578628" y="282843"/>
            <a:ext cx="5353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Operaciones con Conjuntos</a:t>
            </a:r>
            <a:endParaRPr lang="es-CO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05098" y="2686501"/>
            <a:ext cx="96261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Ej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r>
              <a:rPr lang="es-CO" sz="2400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La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 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unión 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de los 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conjuntos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 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 y 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 es otro conjunto 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es-CO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∪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B 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que contiene todos los elementos de A y de B.</a:t>
            </a:r>
          </a:p>
        </p:txBody>
      </p:sp>
      <p:pic>
        <p:nvPicPr>
          <p:cNvPr id="9" name="Picture 2" descr="Unión de conjuntos - Wikipedia, la enciclopedia libr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88"/>
          <a:stretch/>
        </p:blipFill>
        <p:spPr bwMode="auto">
          <a:xfrm>
            <a:off x="6255327" y="4004549"/>
            <a:ext cx="2981902" cy="212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lecha derecha 7"/>
          <p:cNvSpPr/>
          <p:nvPr/>
        </p:nvSpPr>
        <p:spPr>
          <a:xfrm>
            <a:off x="4983479" y="5068888"/>
            <a:ext cx="1134688" cy="357448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23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8429" t="42832" r="28573" b="41510"/>
          <a:stretch/>
        </p:blipFill>
        <p:spPr>
          <a:xfrm>
            <a:off x="1718841" y="921217"/>
            <a:ext cx="8298724" cy="156108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753625" y="149588"/>
            <a:ext cx="9601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0" i="0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Actividad: </a:t>
            </a:r>
            <a:r>
              <a:rPr lang="es-CO" sz="2400" b="0" i="0" dirty="0" smtClean="0">
                <a:effectLst/>
                <a:latin typeface="Comic Sans MS" panose="030F0702030302020204" pitchFamily="66" charset="0"/>
              </a:rPr>
              <a:t>Dibuja el conjunto </a:t>
            </a:r>
            <a:r>
              <a:rPr lang="es-CO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∪</a:t>
            </a:r>
            <a:r>
              <a:rPr lang="es-CO" sz="2400" b="0" i="0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s-CO" sz="2400" dirty="0" smtClean="0">
                <a:latin typeface="Comic Sans MS" panose="030F0702030302020204" pitchFamily="66" charset="0"/>
              </a:rPr>
              <a:t>en cada caso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30215" t="66605" r="26729" b="17917"/>
          <a:stretch/>
        </p:blipFill>
        <p:spPr>
          <a:xfrm>
            <a:off x="1753625" y="2906664"/>
            <a:ext cx="8298724" cy="1543050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6822221" y="1103422"/>
            <a:ext cx="2250218" cy="12722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30015" t="46190" r="26815" b="38096"/>
          <a:stretch/>
        </p:blipFill>
        <p:spPr>
          <a:xfrm>
            <a:off x="1742030" y="4874079"/>
            <a:ext cx="8275535" cy="16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8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" t="2686" r="2468" b="28716"/>
          <a:stretch/>
        </p:blipFill>
        <p:spPr bwMode="auto">
          <a:xfrm>
            <a:off x="2254655" y="254869"/>
            <a:ext cx="7919499" cy="16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823936" y="2085453"/>
            <a:ext cx="6958740" cy="89255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El conjunto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s-CO" sz="2400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 es la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unión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de los 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conjuntos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 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s-CO" sz="2400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 </a:t>
            </a:r>
            <a:r>
              <a:rPr lang="es-CO" sz="2400" dirty="0">
                <a:solidFill>
                  <a:srgbClr val="202124"/>
                </a:solidFill>
                <a:latin typeface="Comic Sans MS" panose="030F0702030302020204" pitchFamily="66" charset="0"/>
              </a:rPr>
              <a:t>y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S.                                                              </a:t>
            </a:r>
            <a:r>
              <a:rPr lang="es-CO" sz="2400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Se representa: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 </a:t>
            </a:r>
            <a:r>
              <a:rPr lang="es-CO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∪</a:t>
            </a:r>
            <a:r>
              <a:rPr lang="es-CO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 </a:t>
            </a:r>
            <a:r>
              <a:rPr lang="es-CO" sz="2400" dirty="0" smtClean="0">
                <a:latin typeface="Comic Sans MS" panose="030F0702030302020204" pitchFamily="66" charset="0"/>
              </a:rPr>
              <a:t>=</a:t>
            </a:r>
            <a:r>
              <a:rPr lang="es-CO" sz="2400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{ C }</a:t>
            </a:r>
            <a:endParaRPr lang="es-CO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45"/>
          <a:stretch/>
        </p:blipFill>
        <p:spPr bwMode="auto">
          <a:xfrm>
            <a:off x="2254654" y="3992336"/>
            <a:ext cx="7919500" cy="2437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254654" y="3377494"/>
            <a:ext cx="9601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Tarea:</a:t>
            </a:r>
            <a:r>
              <a:rPr lang="es-CO" sz="2400" dirty="0" smtClean="0">
                <a:latin typeface="Comic Sans MS" panose="030F0702030302020204" pitchFamily="66" charset="0"/>
              </a:rPr>
              <a:t> Realiza</a:t>
            </a:r>
            <a:r>
              <a:rPr lang="es-CO" sz="2400" b="0" i="0" dirty="0" smtClean="0">
                <a:effectLst/>
                <a:latin typeface="Comic Sans MS" panose="030F0702030302020204" pitchFamily="66" charset="0"/>
              </a:rPr>
              <a:t> el conjunto </a:t>
            </a:r>
            <a:r>
              <a:rPr lang="es-CO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∪</a:t>
            </a:r>
            <a:r>
              <a:rPr lang="es-CO" sz="2400" b="0" i="0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s-CO" sz="2400" dirty="0" smtClean="0">
                <a:latin typeface="Comic Sans MS" panose="030F0702030302020204" pitchFamily="66" charset="0"/>
              </a:rPr>
              <a:t>y completa</a:t>
            </a:r>
          </a:p>
        </p:txBody>
      </p:sp>
    </p:spTree>
    <p:extLst>
      <p:ext uri="{BB962C8B-B14F-4D97-AF65-F5344CB8AC3E}">
        <p14:creationId xmlns:p14="http://schemas.microsoft.com/office/powerpoint/2010/main" val="13969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262" y="422729"/>
            <a:ext cx="791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262" y="3461453"/>
            <a:ext cx="791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6281530" y="1709530"/>
            <a:ext cx="214686" cy="19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6281530" y="4740302"/>
            <a:ext cx="214686" cy="19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076" name="Picture 4" descr="Dibujo de bonita manzana para colorear | Para-Colorear.c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16604" r="13117" b="17845"/>
          <a:stretch/>
        </p:blipFill>
        <p:spPr bwMode="auto">
          <a:xfrm>
            <a:off x="2298808" y="727628"/>
            <a:ext cx="366965" cy="40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latano Para Colorear 2 | Dibujos flores para colorear, Dibujos para  colorear, Dibujos de fruta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" t="5987" b="7196"/>
          <a:stretch/>
        </p:blipFill>
        <p:spPr bwMode="auto">
          <a:xfrm>
            <a:off x="4778532" y="823003"/>
            <a:ext cx="326003" cy="40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Platano Para Colorear 2 | Dibujos flores para colorear, Dibujos para  colorear, Dibujos de fruta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" t="5987" b="7196"/>
          <a:stretch/>
        </p:blipFill>
        <p:spPr bwMode="auto">
          <a:xfrm>
            <a:off x="5137105" y="1366002"/>
            <a:ext cx="326003" cy="40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Platano Para Colorear 2 | Dibujos flores para colorear, Dibujos para  colorear, Dibujos de fruta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" t="5987" b="7196"/>
          <a:stretch/>
        </p:blipFill>
        <p:spPr bwMode="auto">
          <a:xfrm>
            <a:off x="5463108" y="823003"/>
            <a:ext cx="326003" cy="40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Dibujo de bonita manzana para colorear | Para-Colorear.c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16604" r="13117" b="17845"/>
          <a:stretch/>
        </p:blipFill>
        <p:spPr bwMode="auto">
          <a:xfrm>
            <a:off x="2986918" y="732632"/>
            <a:ext cx="366965" cy="40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Dibujo de bonita manzana para colorear | Para-Colorear.c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16604" r="13117" b="17845"/>
          <a:stretch/>
        </p:blipFill>
        <p:spPr bwMode="auto">
          <a:xfrm>
            <a:off x="2986918" y="1284641"/>
            <a:ext cx="366965" cy="40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Dibujo de bonita manzana para colorear | Para-Colorear.c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16604" r="13117" b="17845"/>
          <a:stretch/>
        </p:blipFill>
        <p:spPr bwMode="auto">
          <a:xfrm>
            <a:off x="2298808" y="1303421"/>
            <a:ext cx="366965" cy="40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bujo de pelotas de tenis para colorear con los niño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7" t="16138" r="18876" b="11514"/>
          <a:stretch/>
        </p:blipFill>
        <p:spPr bwMode="auto">
          <a:xfrm>
            <a:off x="2408001" y="3984041"/>
            <a:ext cx="812278" cy="6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Dibujo De Clip De Papel Para Colorear - Ultra Coloring Page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4" t="19626" r="35850" b="20714"/>
          <a:stretch/>
        </p:blipFill>
        <p:spPr bwMode="auto">
          <a:xfrm>
            <a:off x="5137105" y="3644325"/>
            <a:ext cx="246413" cy="5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Dibujo De Clip De Papel Para Colorear - Ultra Coloring Page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4" t="19626" r="35850" b="20714"/>
          <a:stretch/>
        </p:blipFill>
        <p:spPr bwMode="auto">
          <a:xfrm>
            <a:off x="5705599" y="3947548"/>
            <a:ext cx="246413" cy="5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Dibujo De Clip De Papel Para Colorear - Ultra Coloring Page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4" t="19626" r="35850" b="20714"/>
          <a:stretch/>
        </p:blipFill>
        <p:spPr bwMode="auto">
          <a:xfrm>
            <a:off x="4916454" y="4333549"/>
            <a:ext cx="246413" cy="5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Dibujo De Clip De Papel Para Colorear - Ultra Coloring Page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4" t="19626" r="35850" b="20714"/>
          <a:stretch/>
        </p:blipFill>
        <p:spPr bwMode="auto">
          <a:xfrm>
            <a:off x="4632367" y="3947548"/>
            <a:ext cx="246413" cy="5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Dibujo De Clip De Papel Para Colorear - Ultra Coloring Page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4" t="19626" r="35850" b="20714"/>
          <a:stretch/>
        </p:blipFill>
        <p:spPr bwMode="auto">
          <a:xfrm>
            <a:off x="5421512" y="4312345"/>
            <a:ext cx="246413" cy="5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7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34</Words>
  <Application>Microsoft Office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Victoria Mogollón Pinto</dc:creator>
  <cp:lastModifiedBy>Sandra Victoria Mogollón Pinto</cp:lastModifiedBy>
  <cp:revision>17</cp:revision>
  <dcterms:created xsi:type="dcterms:W3CDTF">2022-03-03T23:51:48Z</dcterms:created>
  <dcterms:modified xsi:type="dcterms:W3CDTF">2022-03-04T22:11:46Z</dcterms:modified>
</cp:coreProperties>
</file>