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3CF48-C44C-E548-89ED-86D2B1414A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S"/>
              <a:t>Periodo cosmologico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618C50-20DD-E545-A7B9-4C4B24805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6552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742FA-11FF-C340-B0D4-4BEA86C3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Sus principales representantes  son 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2000D6-E14E-6147-9C1B-FD87DD161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/>
              <a:t>Democrito: </a:t>
            </a:r>
          </a:p>
        </p:txBody>
      </p:sp>
    </p:spTree>
    <p:extLst>
      <p:ext uri="{BB962C8B-B14F-4D97-AF65-F5344CB8AC3E}">
        <p14:creationId xmlns:p14="http://schemas.microsoft.com/office/powerpoint/2010/main" val="568681117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Estela de condensación</vt:lpstr>
      <vt:lpstr>Periodo cosmologico </vt:lpstr>
      <vt:lpstr>Sus principales representantes  son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Periodo cosmologico </dc:title>
  <dc:creator>Usuario desconocido</dc:creator>
  <cp:lastModifiedBy>Usuario desconocido</cp:lastModifiedBy>
  <cp:revision>1</cp:revision>
  <dcterms:created xsi:type="dcterms:W3CDTF">2021-02-26T00:30:34Z</dcterms:created>
  <dcterms:modified xsi:type="dcterms:W3CDTF">2021-02-26T00:33:30Z</dcterms:modified>
</cp:coreProperties>
</file>