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745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62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62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3721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053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843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276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486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8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514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3938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AE23D-26EE-49DF-ADF4-1E0BB40CF792}" type="datetimeFigureOut">
              <a:rPr lang="es-CO" smtClean="0"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19B9A-CEA4-4D0C-B30F-054FD409BA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67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epto.de/collage/#ixzz6PlcJw2G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ncepto.de/collage/#ixzz6PlcOXijB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oncepto.de/collage/#ixzz6Pld5TXOI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856" y="394561"/>
            <a:ext cx="9483144" cy="623080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4856" y="2331075"/>
            <a:ext cx="9483144" cy="1178887"/>
          </a:xfrm>
          <a:solidFill>
            <a:schemeClr val="bg1"/>
          </a:solidFill>
        </p:spPr>
        <p:txBody>
          <a:bodyPr/>
          <a:lstStyle/>
          <a:p>
            <a:r>
              <a:rPr lang="es-CO" dirty="0" smtClean="0"/>
              <a:t>Collage 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4856" y="3756584"/>
            <a:ext cx="9483144" cy="390413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s-CO" dirty="0" smtClean="0"/>
              <a:t>Artística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6488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Qué es ?</a:t>
            </a:r>
            <a:endParaRPr lang="es-CO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18952"/>
            <a:ext cx="4729220" cy="4043965"/>
          </a:xfrm>
          <a:prstGeom prst="rect">
            <a:avLst/>
          </a:prstGeom>
        </p:spPr>
      </p:pic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/>
              <a:t>Se denomina collage (del francés </a:t>
            </a:r>
            <a:r>
              <a:rPr lang="es-CO" i="1" dirty="0" err="1"/>
              <a:t>coller</a:t>
            </a:r>
            <a:r>
              <a:rPr lang="es-CO" dirty="0"/>
              <a:t>, que traduce “pegar”) a una técnica artística consistente en la construcción de obras plásticas mediante la aglomeración o conjunción de piezas o recortes de distinto origen, dándoles un tono unificado. En otras palabras, </a:t>
            </a:r>
            <a:r>
              <a:rPr lang="es-CO" b="1" dirty="0"/>
              <a:t>se trata de armar una obra con pedacitos obtenidos de otras fuentes</a:t>
            </a:r>
            <a:r>
              <a:rPr lang="es-CO" dirty="0"/>
              <a:t>.</a:t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>Fuente: </a:t>
            </a:r>
            <a:r>
              <a:rPr lang="es-CO" dirty="0">
                <a:hlinkClick r:id="rId3"/>
              </a:rPr>
              <a:t>https://concepto.de/collage/#ixzz6PlcJw2Gx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2462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Collage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El collage es típico de la pintura, pero también es posible emplear sus principios en la música, fotografía, cine, literatura o videoclip. En el caso de las artes plásticas, suele echarse mano como materia prima para un collage a fotografías, ilustraciones, periódicos, revistas, madera, piel, objetos cotidianos, etc.</a:t>
            </a:r>
            <a:br>
              <a:rPr lang="es-CO" dirty="0" smtClean="0"/>
            </a:br>
            <a:endParaRPr lang="es-CO" dirty="0" smtClean="0"/>
          </a:p>
          <a:p>
            <a:r>
              <a:rPr lang="es-CO" dirty="0"/>
              <a:t/>
            </a:r>
            <a:br>
              <a:rPr lang="es-CO" dirty="0"/>
            </a:br>
            <a:r>
              <a:rPr lang="es-CO" dirty="0"/>
              <a:t>Fuente: </a:t>
            </a:r>
            <a:r>
              <a:rPr lang="es-CO" dirty="0">
                <a:hlinkClick r:id="rId2"/>
              </a:rPr>
              <a:t>https://concepto.de/collage/#ixzz6PlcOXijB</a:t>
            </a:r>
            <a:endParaRPr lang="es-CO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949528" y="1455314"/>
            <a:ext cx="4697308" cy="414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780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Inicios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/>
              <a:t>Se asume que el pintor español Pablo Picasso habría inventado el collage en 1912 con su obra </a:t>
            </a:r>
            <a:r>
              <a:rPr lang="es-CO" i="1" dirty="0"/>
              <a:t>Naturaleza muerta con silla de rejilla</a:t>
            </a:r>
            <a:r>
              <a:rPr lang="es-CO" dirty="0"/>
              <a:t>. Pero ya había tenido experiencias similares desde 1898, y se inspiraba en las experiencias de Marcel </a:t>
            </a:r>
            <a:r>
              <a:rPr lang="es-CO" dirty="0" err="1"/>
              <a:t>Duchamp</a:t>
            </a:r>
            <a:r>
              <a:rPr lang="es-CO" dirty="0"/>
              <a:t> con el “Objeto encontrado” (</a:t>
            </a:r>
            <a:r>
              <a:rPr lang="es-CO" i="1" dirty="0" err="1"/>
              <a:t>objet</a:t>
            </a:r>
            <a:r>
              <a:rPr lang="es-CO" i="1" dirty="0"/>
              <a:t> </a:t>
            </a:r>
            <a:r>
              <a:rPr lang="es-CO" i="1" dirty="0" err="1"/>
              <a:t>trouvé</a:t>
            </a:r>
            <a:r>
              <a:rPr lang="es-CO" dirty="0"/>
              <a:t>), arte fabricado con objetos cotidianos en desuso.</a:t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>Fuente: </a:t>
            </a:r>
            <a:r>
              <a:rPr lang="es-CO" dirty="0">
                <a:hlinkClick r:id="rId2"/>
              </a:rPr>
              <a:t>https://concepto.de/collage/#ixzz6Pld5TXOI</a:t>
            </a:r>
            <a:endParaRPr lang="es-CO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302992" y="1941535"/>
            <a:ext cx="4312762" cy="308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Actividad </a:t>
            </a:r>
            <a:endParaRPr lang="es-CO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16557" y="1864263"/>
            <a:ext cx="10515600" cy="4351338"/>
          </a:xfrm>
        </p:spPr>
        <p:txBody>
          <a:bodyPr/>
          <a:lstStyle/>
          <a:p>
            <a:r>
              <a:rPr lang="es-CO" dirty="0"/>
              <a:t>Elabora un collage con </a:t>
            </a:r>
            <a:r>
              <a:rPr lang="es-CO" dirty="0" smtClean="0"/>
              <a:t>recortes o diferentes elementos de la casa, tomar una foto y subirlos a la plataforma, en la siguiente clase explicarán su composición artística. </a:t>
            </a:r>
            <a:endParaRPr lang="es-CO" dirty="0"/>
          </a:p>
          <a:p>
            <a:endParaRPr lang="es-CO" dirty="0"/>
          </a:p>
        </p:txBody>
      </p:sp>
      <p:pic>
        <p:nvPicPr>
          <p:cNvPr id="1026" name="Picture 2" descr="Manualidades con niños: el scrapbooking, un artístico collage con recuerdos  de famil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471" y="3104152"/>
            <a:ext cx="5678554" cy="3407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92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52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Collage </vt:lpstr>
      <vt:lpstr>Qué es ?</vt:lpstr>
      <vt:lpstr>Collage </vt:lpstr>
      <vt:lpstr>Inicios </vt:lpstr>
      <vt:lpstr>Actividad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Collage</dc:title>
  <dc:creator>USUARIO</dc:creator>
  <cp:lastModifiedBy>USUARIO</cp:lastModifiedBy>
  <cp:revision>6</cp:revision>
  <dcterms:created xsi:type="dcterms:W3CDTF">2020-06-19T00:31:07Z</dcterms:created>
  <dcterms:modified xsi:type="dcterms:W3CDTF">2021-04-23T00:54:36Z</dcterms:modified>
</cp:coreProperties>
</file>