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4D0E7-4DEA-45AC-8C24-B4D46F452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8E0046-8FBF-442B-91ED-AF519E848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7BE5A8-6A4B-41D7-BEBE-E0C825AA2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094E7-F00E-4E16-B860-4A3AE301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BCE4B-501F-4446-957D-2992D595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78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DEF1A-EDE8-4083-A893-22D82870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30B0D9-4649-4EEC-A70D-24E0FDC1C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25A423-0B82-46E9-829A-2459A3BC8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18F60D-220D-43B2-AE69-3D516C179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D69EC1-54DE-4EB3-A0DB-824CCC03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040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7103FE-C259-49FD-A714-17E602F6B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8FA7CC-60F5-4717-AA75-55755AB92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541CA4-2C21-40DA-9BDD-089C6860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BC9A82-052D-43BA-BEFC-4C3EDAF78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BA044-96A9-455D-B403-C08580D9F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285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6A77F1-A3E0-4F1A-BE8C-263D265E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A582C3-8071-4CFA-8051-61CB594D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074E95-19DF-422A-BBC9-99C51891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3C037F-8ECC-4A87-8C9D-816EE684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6E07A8-BF9D-4EBB-9B2B-72368AD95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335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4FD4EF-2996-40F9-A833-D9213AEB7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F5B242-E8FB-4120-BD3F-08EE63723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A9C9B9-5765-4D66-BD98-A7F1CC843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05022E-76B6-4BC3-9E1C-F05139D49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923C20-E819-4516-8017-3C7DDA50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932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20283-CDE3-41C1-A1DC-598DE727C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CC2EDA-8ACF-46E9-B9F4-CCF05D7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397E1E-2AAC-489A-8B92-7B7E73922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5D0057-73F7-4245-8F60-860189FEC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1764A0-F453-4D5E-9B9A-411AF97A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C520FA-B0B3-42AC-8650-CA335708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75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CAEEC-1A92-4D32-B31C-DECF1F4D9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936783-1D58-4977-885F-46892508F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B499B8-09B5-44BA-A8A5-D0895A3ED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1456DD-D76E-4C1D-BEBD-4F06461B5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C082B2-287B-4725-AF9E-1D5632D7E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ECC082-2976-4C82-B976-CF3CA5AA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EC1EA8-8BEA-42D5-9CF3-58B8F2A1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5591FB-C94F-4997-AF82-CF47423F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18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419AF-53C2-4071-BC4E-5CCEF4A16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7C06A1-94B3-4C44-8FE1-9044D8DB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C34DAD-ED3A-4F0E-B2BC-6F708E75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471ED7-6A04-45AD-A40B-C314E3DD6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533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BA56023-1F04-42F3-91F8-852A8B628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AB1B45-09E8-4701-AD5D-CB9D7D12B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83EBF07-6EFD-4344-81F7-95ACA3044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46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8380D-EDC1-4AED-9C08-FEAF177EE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1E0C30-41BC-4731-9A6C-BBF235EA6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147606-E515-43B4-ADC5-3D136C703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2A3390-394A-4A00-AF11-05FD09038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FC7671-18A4-41F7-B09A-7FC5C1A17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BB5C64-EEFA-4B06-827D-6591D714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12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744E9-D035-4721-A5D4-302B49161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3BAAFD-BD58-45D1-AECF-8E72BB19F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6BD517-5D10-4025-8935-21CC50AF0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1275D9-8F5F-432E-9115-56613FC8E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402F78-36FF-453B-8A3D-5BF2C298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F07EA1-E235-4DE8-B708-1DD4DEF8C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1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688D48-7400-44C4-803B-033D0291C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B33BED-DC18-4453-9830-04BF6FBE5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83B22-DEF1-472B-B81B-99EC2BBFC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3A55D-C4F9-4B5F-BFAD-820B6D27A796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C9521C-642D-4667-92D0-B5CD2D4ED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DD158A-5581-4816-ABB6-82BEF2AA7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BFC1-B502-4C15-8A7A-4FE70B3F2D9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327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527F0-0B31-489B-88BF-E48233381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Biología ciclo III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8DC57A-62EE-4CA0-B328-B42E11C13B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Metabolismo </a:t>
            </a:r>
          </a:p>
        </p:txBody>
      </p:sp>
    </p:spTree>
    <p:extLst>
      <p:ext uri="{BB962C8B-B14F-4D97-AF65-F5344CB8AC3E}">
        <p14:creationId xmlns:p14="http://schemas.microsoft.com/office/powerpoint/2010/main" val="316120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3ECFA-2CC0-44DA-BF5E-1ED18DE81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Organismos autótrofos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37775-0F4E-4D98-82F3-A1F6A293F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La serie de procesos por los cuales ciertos seres vivos sintetizan compuestos orgánicos a partir de compuestos inorgánicos. </a:t>
            </a:r>
          </a:p>
          <a:p>
            <a:endParaRPr lang="es-CO" dirty="0"/>
          </a:p>
        </p:txBody>
      </p:sp>
      <p:pic>
        <p:nvPicPr>
          <p:cNvPr id="1026" name="Picture 2" descr="NUTRICIÓN AUTOTROFA by giulianna luzardo">
            <a:extLst>
              <a:ext uri="{FF2B5EF4-FFF2-40B4-BE49-F238E27FC236}">
                <a16:creationId xmlns:a16="http://schemas.microsoft.com/office/drawing/2014/main" id="{CC7DDC44-B3D3-460E-9090-793876571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744" y="2968487"/>
            <a:ext cx="8947526" cy="334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15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6670C-C2B1-49D6-BC83-226B614E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Las cianobacterias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1A6589-0ACD-400F-98C7-8FE0EFE20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Aquellas que utilizan la luz del sol para la síntesis de moléculas orgánicas.</a:t>
            </a:r>
          </a:p>
          <a:p>
            <a:pPr marL="0" indent="0">
              <a:buNone/>
            </a:pPr>
            <a:r>
              <a:rPr lang="es-CO" dirty="0"/>
              <a:t>  </a:t>
            </a:r>
          </a:p>
        </p:txBody>
      </p:sp>
      <p:pic>
        <p:nvPicPr>
          <p:cNvPr id="2050" name="Picture 2" descr="No solo de fotosíntesis viven las cianobacterias marinas">
            <a:extLst>
              <a:ext uri="{FF2B5EF4-FFF2-40B4-BE49-F238E27FC236}">
                <a16:creationId xmlns:a16="http://schemas.microsoft.com/office/drawing/2014/main" id="{6C1AA32C-22B6-40C6-8754-61EDA8C8C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375" y="2694009"/>
            <a:ext cx="5066678" cy="3482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29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6DEF4-A304-4221-A2A7-CBC1576B8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365124"/>
            <a:ext cx="11953461" cy="1914249"/>
          </a:xfrm>
        </p:spPr>
        <p:txBody>
          <a:bodyPr>
            <a:normAutofit/>
          </a:bodyPr>
          <a:lstStyle/>
          <a:p>
            <a:r>
              <a:rPr lang="es-CO" sz="3600" dirty="0"/>
              <a:t>Bacterias </a:t>
            </a:r>
            <a:r>
              <a:rPr lang="es-CO" sz="3600" dirty="0" err="1"/>
              <a:t>quimioatótrofas</a:t>
            </a:r>
            <a:r>
              <a:rPr lang="es-CO" sz="3600" dirty="0"/>
              <a:t>: en lugar de la luz del sol utilizan energía que proviene las inorgánicas e de la oxidación de moléculas de CO2  CO2+O2+4H2S--CH2+4S+3H20+ENERGIA 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65C3F07-BCDB-40C5-B9A8-14AFF83DFC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287" y="2379479"/>
            <a:ext cx="6798365" cy="423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93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94FD3-3100-4EF7-8418-8579E30EB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Protistas autótrofos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FA2584-86A3-4F58-A084-760014EFE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Algas fotosintéticos. </a:t>
            </a:r>
          </a:p>
          <a:p>
            <a:endParaRPr lang="es-CO" dirty="0"/>
          </a:p>
        </p:txBody>
      </p:sp>
      <p:pic>
        <p:nvPicPr>
          <p:cNvPr id="4098" name="Picture 2" descr="Reino Protista - Concepto, tipos, características y ejemplos">
            <a:extLst>
              <a:ext uri="{FF2B5EF4-FFF2-40B4-BE49-F238E27FC236}">
                <a16:creationId xmlns:a16="http://schemas.microsoft.com/office/drawing/2014/main" id="{C8918A66-31CF-4029-9F1A-89DE2D8FB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82956"/>
            <a:ext cx="762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53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05E5D-6B85-48D1-B1A7-CC00B901F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Las plantas </a:t>
            </a:r>
          </a:p>
        </p:txBody>
      </p:sp>
      <p:pic>
        <p:nvPicPr>
          <p:cNvPr id="5122" name="Picture 2" descr="La &amp;quot;sangre&amp;quot; de las plantas: el xilema, el floema y la savia en la  fisiología vegetal - PortalFruticola.com">
            <a:extLst>
              <a:ext uri="{FF2B5EF4-FFF2-40B4-BE49-F238E27FC236}">
                <a16:creationId xmlns:a16="http://schemas.microsoft.com/office/drawing/2014/main" id="{F148AC63-0BF4-485D-9FF8-4744B0D5AC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182" y="1825625"/>
            <a:ext cx="851963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729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B9C36-31B4-47E4-9779-914C20F4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7E9C2C-1362-4DBF-B91E-77F0F9CCF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/>
              <a:t>Autótrofo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Auto: Yo </a:t>
            </a:r>
          </a:p>
          <a:p>
            <a:pPr marL="0" indent="0">
              <a:buNone/>
            </a:pPr>
            <a:r>
              <a:rPr lang="es-CO" dirty="0" err="1"/>
              <a:t>Trofos</a:t>
            </a:r>
            <a:r>
              <a:rPr lang="es-CO" dirty="0"/>
              <a:t>: alimentos</a:t>
            </a:r>
          </a:p>
          <a:p>
            <a:pPr marL="0" indent="0">
              <a:buNone/>
            </a:pPr>
            <a:r>
              <a:rPr lang="es-CO" dirty="0"/>
              <a:t>Savia bruta   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84849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91</Words>
  <Application>Microsoft Office PowerPoint</Application>
  <PresentationFormat>Panorámica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Biología ciclo III</vt:lpstr>
      <vt:lpstr>Organismos autótrofos </vt:lpstr>
      <vt:lpstr>Las cianobacterias </vt:lpstr>
      <vt:lpstr>Bacterias quimioatótrofas: en lugar de la luz del sol utilizan energía que proviene las inorgánicas e de la oxidación de moléculas de CO2  CO2+O2+4H2S--CH2+4S+3H20+ENERGIA </vt:lpstr>
      <vt:lpstr>Protistas autótrofos </vt:lpstr>
      <vt:lpstr>Las plantas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Biología ciclo III</dc:title>
  <dc:creator>Personal</dc:creator>
  <cp:lastModifiedBy>Personal</cp:lastModifiedBy>
  <cp:revision>5</cp:revision>
  <dcterms:created xsi:type="dcterms:W3CDTF">2021-09-04T19:15:35Z</dcterms:created>
  <dcterms:modified xsi:type="dcterms:W3CDTF">2021-09-04T20:23:20Z</dcterms:modified>
</cp:coreProperties>
</file>