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D6AEA1-D2C3-4F09-8E38-936D65CE23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132C695-EE55-4FE9-AC20-E1F731E71C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9620290-8F62-4933-AACD-0BF0F5209F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7E09-4C45-42DD-B2E1-A685C1C3762D}" type="datetimeFigureOut">
              <a:rPr lang="es-CO" smtClean="0"/>
              <a:t>04/09/2021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B7317C9-BCCA-49A1-833F-D27BCA3DA8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EBB84E-0652-4B03-A8FE-A74057EDE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6E2AF-02FE-4459-981E-DD7B2F4CFBA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49032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8DFAD6-F15F-4222-912A-D2F7EE930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49B2403C-B6EE-4D50-AF1E-6EB74694BA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CF67C7D-50F3-48D5-843B-0DBEF0154E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7E09-4C45-42DD-B2E1-A685C1C3762D}" type="datetimeFigureOut">
              <a:rPr lang="es-CO" smtClean="0"/>
              <a:t>04/09/2021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F7FAE1A-508B-4637-907C-123918465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8100345-24CC-4CBB-8CC8-C4A0A49B84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6E2AF-02FE-4459-981E-DD7B2F4CFBA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455766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763D7BD-0D1C-465C-8C64-AC7A77D740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D84FAC9-FC11-4283-8D2A-134872A7C5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64F04F7-E0FE-4187-BB66-0340493F4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7E09-4C45-42DD-B2E1-A685C1C3762D}" type="datetimeFigureOut">
              <a:rPr lang="es-CO" smtClean="0"/>
              <a:t>04/09/2021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1F895C6-5A94-496E-8ACE-4124AA7DD8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D0FFF88-E648-4A56-9C72-9E05726C4A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6E2AF-02FE-4459-981E-DD7B2F4CFBA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625289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2D27F9-745F-4E44-B806-19470CE1C9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6168DD6-F74F-4A01-9BA9-1AED2F5D58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4DDBD14-A54B-43F4-9007-CB46A4575A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7E09-4C45-42DD-B2E1-A685C1C3762D}" type="datetimeFigureOut">
              <a:rPr lang="es-CO" smtClean="0"/>
              <a:t>04/09/2021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8B4D26A-CE2A-4B56-BF72-6286DA9EB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7C5495E-0E80-4451-9294-AD89D07624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6E2AF-02FE-4459-981E-DD7B2F4CFBA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49977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3EA15E3-CBF1-48D8-AB30-801057D126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8365836-5F18-4CEB-B080-53BFAA1A5C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F7AB93C-279D-4897-9AC2-F9363C6942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7E09-4C45-42DD-B2E1-A685C1C3762D}" type="datetimeFigureOut">
              <a:rPr lang="es-CO" smtClean="0"/>
              <a:t>04/09/2021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8CAA3E1-C712-4ADA-BB28-0CD08C4BF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0311C80-E6CC-45D8-8880-93304E6939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6E2AF-02FE-4459-981E-DD7B2F4CFBA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098570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5F600A-29B7-48C7-8541-3BA836754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4075E5-A079-406C-B5A9-4618F188F6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F29D41C-9E7A-41E3-B15F-982BE6A91E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83DA3DE-97BC-4436-8401-1317781FE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7E09-4C45-42DD-B2E1-A685C1C3762D}" type="datetimeFigureOut">
              <a:rPr lang="es-CO" smtClean="0"/>
              <a:t>04/09/2021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EBBCE5E-5635-4162-8768-79F07AC7C3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A753A48-3070-4F39-9D68-D5F3ADC95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6E2AF-02FE-4459-981E-DD7B2F4CFBA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4580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CD3044-B22E-4DE4-8225-6C5A18117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6039547-E205-412D-BAF9-B7043FB6A7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054324C-C0CD-487C-80E7-38EAF961A3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C418ADB-3630-40A1-956B-424A3580BC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F15F1DCB-0CCD-46E4-BEF0-03A58E1F21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50300DA-CF84-4639-B135-AB71A3512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7E09-4C45-42DD-B2E1-A685C1C3762D}" type="datetimeFigureOut">
              <a:rPr lang="es-CO" smtClean="0"/>
              <a:t>04/09/2021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2FB45DBE-408C-49FB-A344-F8B67E9A6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10F1A60-1401-4BCE-B5D8-EB9313C098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6E2AF-02FE-4459-981E-DD7B2F4CFBA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46607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EFC6B2E-58C8-4A0C-B523-63464965FA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915459E-C7F9-45CA-98C1-9412CA0C5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7E09-4C45-42DD-B2E1-A685C1C3762D}" type="datetimeFigureOut">
              <a:rPr lang="es-CO" smtClean="0"/>
              <a:t>04/09/2021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41F2227E-E859-4CC1-A82E-0B20A02008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5B7ADA8E-5124-4B25-9E18-ACA309885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6E2AF-02FE-4459-981E-DD7B2F4CFBA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82943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DF2F3CDF-7140-4665-AD8D-323AB0907D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7E09-4C45-42DD-B2E1-A685C1C3762D}" type="datetimeFigureOut">
              <a:rPr lang="es-CO" smtClean="0"/>
              <a:t>04/09/2021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33DC399-44AE-4635-BECC-F5FA025FD6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DB15F7B6-006D-450F-BD46-E6A7AED296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6E2AF-02FE-4459-981E-DD7B2F4CFBA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76198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71C612-9DEF-4F3F-8E42-7C4E53F3D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F4D9A04-00DC-4220-99F4-A6E59849FB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60A71CB-3E20-4403-9824-688698F51E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B1B086D-5DDA-46DE-BF7C-6119FCFB6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7E09-4C45-42DD-B2E1-A685C1C3762D}" type="datetimeFigureOut">
              <a:rPr lang="es-CO" smtClean="0"/>
              <a:t>04/09/2021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9D5101F-6B5A-4861-AD5C-E0A78BE0D3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5A4B697-F352-42BB-B80B-90A8C20D8E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6E2AF-02FE-4459-981E-DD7B2F4CFBA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431117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5EEC6B-7759-4BE7-B72A-C86487123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B981126-CC5E-4751-97FA-5F9229A290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C47C18C-8C31-4DC9-9D04-CD3F06A2E6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A99D0E2-66F3-44D1-80CF-553483EBDF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C7E09-4C45-42DD-B2E1-A685C1C3762D}" type="datetimeFigureOut">
              <a:rPr lang="es-CO" smtClean="0"/>
              <a:t>04/09/2021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116A056-7587-417A-ABBD-0AD0AA4C76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26D85CC-05E8-4C37-82A7-8D38D78FF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6E2AF-02FE-4459-981E-DD7B2F4CFBA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164081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B02191F-524B-48A5-82E0-94E58A01F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66B42C7-DEE7-419A-8BC8-3F39B136CC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6410FD1-8052-4B08-B298-63EE6F746C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3C7E09-4C45-42DD-B2E1-A685C1C3762D}" type="datetimeFigureOut">
              <a:rPr lang="es-CO" smtClean="0"/>
              <a:t>04/09/2021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7DEE5A9-0412-4F3D-BBE2-BE764A2D59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142FB95E-22AC-491B-BC39-07B4111052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76E2AF-02FE-4459-981E-DD7B2F4CFBA9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32883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EF5F4D-2B2A-44BA-9FAB-15E47A75D22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/>
              <a:t>Biología evolutiva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8EEF01C-3A5D-4BBC-99D6-61671CEF25F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O" dirty="0"/>
              <a:t>Ciclo IV </a:t>
            </a:r>
          </a:p>
        </p:txBody>
      </p:sp>
    </p:spTree>
    <p:extLst>
      <p:ext uri="{BB962C8B-B14F-4D97-AF65-F5344CB8AC3E}">
        <p14:creationId xmlns:p14="http://schemas.microsoft.com/office/powerpoint/2010/main" val="271157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E06550-3F7E-4F20-91B6-841C3B9D86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/>
              <a:t>Deriva continental </a:t>
            </a:r>
          </a:p>
        </p:txBody>
      </p:sp>
      <p:pic>
        <p:nvPicPr>
          <p:cNvPr id="9218" name="Picture 2" descr="Deriva continental">
            <a:extLst>
              <a:ext uri="{FF2B5EF4-FFF2-40B4-BE49-F238E27FC236}">
                <a16:creationId xmlns:a16="http://schemas.microsoft.com/office/drawing/2014/main" id="{8930FA8D-A394-49AB-9268-A42C9822683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07095" y="1563757"/>
            <a:ext cx="8627166" cy="49291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95433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Deriva continental - definición - Definiciones y conceptos">
            <a:extLst>
              <a:ext uri="{FF2B5EF4-FFF2-40B4-BE49-F238E27FC236}">
                <a16:creationId xmlns:a16="http://schemas.microsoft.com/office/drawing/2014/main" id="{1B0270CB-0F45-4F99-894C-389DE7DB285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443" y="503583"/>
            <a:ext cx="10177670" cy="6122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4354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C96027-5B19-4076-A92D-58DC5342FB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CO" dirty="0"/>
              <a:t>Biología evolutiva </a:t>
            </a:r>
          </a:p>
        </p:txBody>
      </p:sp>
      <p:pic>
        <p:nvPicPr>
          <p:cNvPr id="1026" name="Picture 2" descr="Linea del tiempo de historia de la biología - 8 de septiembre de 2016 130  d.C.: Claudio Galeno: - StuDocu">
            <a:extLst>
              <a:ext uri="{FF2B5EF4-FFF2-40B4-BE49-F238E27FC236}">
                <a16:creationId xmlns:a16="http://schemas.microsoft.com/office/drawing/2014/main" id="{61BFD55D-E752-41A7-8F67-8D5336AC229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433168"/>
            <a:ext cx="10515599" cy="5293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3127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▷ 50 frases de Charles Darwin y la evolución - PsicoActiva">
            <a:extLst>
              <a:ext uri="{FF2B5EF4-FFF2-40B4-BE49-F238E27FC236}">
                <a16:creationId xmlns:a16="http://schemas.microsoft.com/office/drawing/2014/main" id="{5BE5E756-4ECB-4118-8B95-6B269DE185BE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77010" y="556592"/>
            <a:ext cx="9395790" cy="56851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92635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HARLES DARWIN: Biografía, Teoría, Aportaciones, y mucho más">
            <a:extLst>
              <a:ext uri="{FF2B5EF4-FFF2-40B4-BE49-F238E27FC236}">
                <a16:creationId xmlns:a16="http://schemas.microsoft.com/office/drawing/2014/main" id="{135B01E4-F32E-4E0F-9B90-EE0E7546D65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3300" y="424070"/>
            <a:ext cx="10297796" cy="57528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600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l viaje que inspiró a Darwin | Blog Cátedra de Historia y Patrimonio Naval">
            <a:extLst>
              <a:ext uri="{FF2B5EF4-FFF2-40B4-BE49-F238E27FC236}">
                <a16:creationId xmlns:a16="http://schemas.microsoft.com/office/drawing/2014/main" id="{B63AAE7D-FBF7-461D-85C7-9066F2B7E816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357" y="176162"/>
            <a:ext cx="11025808" cy="64366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90699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7F4D7E-1A74-40E5-9FAA-2CAA290A7A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/>
              <a:t> </a:t>
            </a: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D6431134-729C-4FD2-8CB6-F7AFC4DAF73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218" y="365125"/>
            <a:ext cx="11204712" cy="6127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610352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Morfo Fisiologa Animal Homologas y Analogas palabra Evolucin">
            <a:extLst>
              <a:ext uri="{FF2B5EF4-FFF2-40B4-BE49-F238E27FC236}">
                <a16:creationId xmlns:a16="http://schemas.microsoft.com/office/drawing/2014/main" id="{269A8F8E-2873-49EA-8441-BA3BA7041C29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2385" y="503582"/>
            <a:ext cx="9275372" cy="6202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25769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EVOLUCIÓN">
            <a:extLst>
              <a:ext uri="{FF2B5EF4-FFF2-40B4-BE49-F238E27FC236}">
                <a16:creationId xmlns:a16="http://schemas.microsoft.com/office/drawing/2014/main" id="{FF65A12C-4631-4A51-8B75-49B977D6E4D5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620" y="490330"/>
            <a:ext cx="11465067" cy="5897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37891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Evidencias anatómicas: órganos homólogos, análogos y vestigiales">
            <a:extLst>
              <a:ext uri="{FF2B5EF4-FFF2-40B4-BE49-F238E27FC236}">
                <a16:creationId xmlns:a16="http://schemas.microsoft.com/office/drawing/2014/main" id="{BC465F3F-FB26-4D41-B3B6-33D516EED2D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800" y="543339"/>
            <a:ext cx="10234669" cy="5963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75742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9</Words>
  <Application>Microsoft Office PowerPoint</Application>
  <PresentationFormat>Panorámica</PresentationFormat>
  <Paragraphs>5</Paragraphs>
  <Slides>11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de Office</vt:lpstr>
      <vt:lpstr>Biología evolutiva </vt:lpstr>
      <vt:lpstr>Biología evolutiva </vt:lpstr>
      <vt:lpstr>Presentación de PowerPoint</vt:lpstr>
      <vt:lpstr>Presentación de PowerPoint</vt:lpstr>
      <vt:lpstr>Presentación de PowerPoint</vt:lpstr>
      <vt:lpstr> </vt:lpstr>
      <vt:lpstr>Presentación de PowerPoint</vt:lpstr>
      <vt:lpstr>Presentación de PowerPoint</vt:lpstr>
      <vt:lpstr>Presentación de PowerPoint</vt:lpstr>
      <vt:lpstr>Deriva continental 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Biología evolutiva</dc:title>
  <dc:creator>Personal</dc:creator>
  <cp:lastModifiedBy>Personal</cp:lastModifiedBy>
  <cp:revision>5</cp:revision>
  <dcterms:created xsi:type="dcterms:W3CDTF">2021-09-04T16:15:19Z</dcterms:created>
  <dcterms:modified xsi:type="dcterms:W3CDTF">2021-09-04T16:44:30Z</dcterms:modified>
</cp:coreProperties>
</file>