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96" r:id="rId15"/>
    <p:sldId id="268" r:id="rId16"/>
    <p:sldId id="269" r:id="rId17"/>
    <p:sldId id="270" r:id="rId18"/>
    <p:sldId id="273" r:id="rId19"/>
    <p:sldId id="278" r:id="rId20"/>
    <p:sldId id="277" r:id="rId21"/>
    <p:sldId id="276" r:id="rId22"/>
    <p:sldId id="275" r:id="rId23"/>
    <p:sldId id="274" r:id="rId24"/>
    <p:sldId id="272" r:id="rId25"/>
    <p:sldId id="271" r:id="rId26"/>
    <p:sldId id="279" r:id="rId27"/>
    <p:sldId id="289" r:id="rId28"/>
    <p:sldId id="291" r:id="rId29"/>
    <p:sldId id="294" r:id="rId30"/>
    <p:sldId id="295" r:id="rId31"/>
    <p:sldId id="292" r:id="rId32"/>
    <p:sldId id="290" r:id="rId33"/>
    <p:sldId id="281" r:id="rId34"/>
    <p:sldId id="282" r:id="rId35"/>
    <p:sldId id="285" r:id="rId36"/>
    <p:sldId id="288" r:id="rId37"/>
    <p:sldId id="286" r:id="rId38"/>
    <p:sldId id="293" r:id="rId39"/>
    <p:sldId id="287" r:id="rId40"/>
    <p:sldId id="283" r:id="rId41"/>
    <p:sldId id="284" r:id="rId42"/>
    <p:sldId id="280" r:id="rId4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E54A9A-9717-4129-8175-FA7BD3458230}" type="doc">
      <dgm:prSet loTypeId="urn:microsoft.com/office/officeart/2008/layout/AlternatingHexagons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0CF6AD43-D9A7-4044-AC12-150555CA1A71}">
      <dgm:prSet phldrT="[Texto]"/>
      <dgm:spPr/>
      <dgm:t>
        <a:bodyPr/>
        <a:lstStyle/>
        <a:p>
          <a:r>
            <a:rPr lang="es-ES" dirty="0"/>
            <a:t>Esporas </a:t>
          </a:r>
          <a:endParaRPr lang="es-CO" dirty="0"/>
        </a:p>
      </dgm:t>
    </dgm:pt>
    <dgm:pt modelId="{6DC51D77-CAD8-44B9-A886-AA97F6F930D4}" type="parTrans" cxnId="{EE81F606-3A2C-4CFC-A0C0-20BD0CAD7A33}">
      <dgm:prSet/>
      <dgm:spPr/>
      <dgm:t>
        <a:bodyPr/>
        <a:lstStyle/>
        <a:p>
          <a:endParaRPr lang="es-CO"/>
        </a:p>
      </dgm:t>
    </dgm:pt>
    <dgm:pt modelId="{A4592683-635F-4774-BFE4-779C07877761}" type="sibTrans" cxnId="{EE81F606-3A2C-4CFC-A0C0-20BD0CAD7A33}">
      <dgm:prSet/>
      <dgm:spPr>
        <a:blipFill rotWithShape="0">
          <a:blip xmlns:r="http://schemas.openxmlformats.org/officeDocument/2006/relationships" r:embed="rId1"/>
          <a:srcRect/>
          <a:stretch>
            <a:fillRect l="-18000" r="-18000"/>
          </a:stretch>
        </a:blipFill>
      </dgm:spPr>
      <dgm:t>
        <a:bodyPr/>
        <a:lstStyle/>
        <a:p>
          <a:endParaRPr lang="es-CO"/>
        </a:p>
      </dgm:t>
    </dgm:pt>
    <dgm:pt modelId="{8AF44864-5ECB-483E-AD5F-8BB14B8383AD}">
      <dgm:prSet phldrT="[Texto]"/>
      <dgm:spPr/>
      <dgm:t>
        <a:bodyPr/>
        <a:lstStyle/>
        <a:p>
          <a:r>
            <a:rPr lang="es-ES" dirty="0"/>
            <a:t>Helechos </a:t>
          </a:r>
          <a:endParaRPr lang="es-CO" dirty="0"/>
        </a:p>
      </dgm:t>
    </dgm:pt>
    <dgm:pt modelId="{9CDDCCAC-7239-4F25-9E3B-C4FED3BB8CC1}" type="parTrans" cxnId="{18D690A8-ACF1-4BE8-AC2A-FFAF83D59D0F}">
      <dgm:prSet/>
      <dgm:spPr/>
      <dgm:t>
        <a:bodyPr/>
        <a:lstStyle/>
        <a:p>
          <a:endParaRPr lang="es-CO"/>
        </a:p>
      </dgm:t>
    </dgm:pt>
    <dgm:pt modelId="{71D81E65-6347-4BB3-A44B-B0D5561C62E7}" type="sibTrans" cxnId="{18D690A8-ACF1-4BE8-AC2A-FFAF83D59D0F}">
      <dgm:prSet/>
      <dgm:spPr/>
      <dgm:t>
        <a:bodyPr/>
        <a:lstStyle/>
        <a:p>
          <a:endParaRPr lang="es-CO"/>
        </a:p>
      </dgm:t>
    </dgm:pt>
    <dgm:pt modelId="{61512525-F59C-4112-8F43-924FC2A3817C}">
      <dgm:prSet phldrT="[Texto]"/>
      <dgm:spPr/>
      <dgm:t>
        <a:bodyPr/>
        <a:lstStyle/>
        <a:p>
          <a:r>
            <a:rPr lang="es-ES" dirty="0"/>
            <a:t>Flores</a:t>
          </a:r>
          <a:endParaRPr lang="es-CO" dirty="0"/>
        </a:p>
      </dgm:t>
    </dgm:pt>
    <dgm:pt modelId="{96763B3A-924B-47E5-9A05-3BA090D15C93}" type="parTrans" cxnId="{BE929641-CFF0-4464-81FF-233F8FC43286}">
      <dgm:prSet/>
      <dgm:spPr/>
      <dgm:t>
        <a:bodyPr/>
        <a:lstStyle/>
        <a:p>
          <a:endParaRPr lang="es-CO"/>
        </a:p>
      </dgm:t>
    </dgm:pt>
    <dgm:pt modelId="{033C2EFE-08DF-4C2B-A541-986D4DE2FC99}" type="sibTrans" cxnId="{BE929641-CFF0-4464-81FF-233F8FC43286}">
      <dgm:prSet/>
      <dgm:spPr>
        <a:blipFill rotWithShape="0">
          <a:blip xmlns:r="http://schemas.openxmlformats.org/officeDocument/2006/relationships" r:embed="rId2"/>
          <a:srcRect/>
          <a:stretch>
            <a:fillRect l="-36000" r="-36000"/>
          </a:stretch>
        </a:blipFill>
      </dgm:spPr>
      <dgm:t>
        <a:bodyPr/>
        <a:lstStyle/>
        <a:p>
          <a:endParaRPr lang="es-CO"/>
        </a:p>
      </dgm:t>
    </dgm:pt>
    <dgm:pt modelId="{3F4B9E42-4D55-44AA-A8DD-5411E08A0D36}">
      <dgm:prSet phldrT="[Texto]"/>
      <dgm:spPr/>
      <dgm:t>
        <a:bodyPr/>
        <a:lstStyle/>
        <a:p>
          <a:r>
            <a:rPr lang="es-ES" dirty="0"/>
            <a:t>Algunas presentan</a:t>
          </a:r>
          <a:endParaRPr lang="es-CO" dirty="0"/>
        </a:p>
      </dgm:t>
    </dgm:pt>
    <dgm:pt modelId="{92C859C9-7F15-4221-A159-2FEA318201B9}" type="parTrans" cxnId="{20C81708-E228-45A3-B147-329D59331037}">
      <dgm:prSet/>
      <dgm:spPr/>
      <dgm:t>
        <a:bodyPr/>
        <a:lstStyle/>
        <a:p>
          <a:endParaRPr lang="es-CO"/>
        </a:p>
      </dgm:t>
    </dgm:pt>
    <dgm:pt modelId="{2A4331B8-40C7-46C4-A67B-4E23D0151103}" type="sibTrans" cxnId="{20C81708-E228-45A3-B147-329D59331037}">
      <dgm:prSet/>
      <dgm:spPr/>
      <dgm:t>
        <a:bodyPr/>
        <a:lstStyle/>
        <a:p>
          <a:endParaRPr lang="es-CO"/>
        </a:p>
      </dgm:t>
    </dgm:pt>
    <dgm:pt modelId="{2A11DF58-766F-4F8A-BEE9-1B97557A7DDE}">
      <dgm:prSet phldrT="[Texto]"/>
      <dgm:spPr/>
      <dgm:t>
        <a:bodyPr/>
        <a:lstStyle/>
        <a:p>
          <a:r>
            <a:rPr lang="es-ES" dirty="0"/>
            <a:t>Semillas</a:t>
          </a:r>
          <a:endParaRPr lang="es-CO" dirty="0"/>
        </a:p>
      </dgm:t>
    </dgm:pt>
    <dgm:pt modelId="{8FF493D4-7D9E-4E26-8011-E799BE5A55E9}" type="parTrans" cxnId="{9E5F1FF0-158F-4A44-A418-4778F06CDCB0}">
      <dgm:prSet/>
      <dgm:spPr/>
      <dgm:t>
        <a:bodyPr/>
        <a:lstStyle/>
        <a:p>
          <a:endParaRPr lang="es-CO"/>
        </a:p>
      </dgm:t>
    </dgm:pt>
    <dgm:pt modelId="{6F35C684-1115-47C3-88FB-02BC94C64BC0}" type="sibTrans" cxnId="{9E5F1FF0-158F-4A44-A418-4778F06CDCB0}">
      <dgm:prSet/>
      <dgm:spPr>
        <a:blipFill rotWithShape="0">
          <a:blip xmlns:r="http://schemas.openxmlformats.org/officeDocument/2006/relationships" r:embed="rId3"/>
          <a:srcRect/>
          <a:stretch>
            <a:fillRect l="-30000" r="-30000"/>
          </a:stretch>
        </a:blipFill>
      </dgm:spPr>
      <dgm:t>
        <a:bodyPr/>
        <a:lstStyle/>
        <a:p>
          <a:endParaRPr lang="es-CO"/>
        </a:p>
      </dgm:t>
    </dgm:pt>
    <dgm:pt modelId="{DFD65E67-3E5F-4DE8-9A2B-991047F5128E}">
      <dgm:prSet phldrT="[Texto]"/>
      <dgm:spPr/>
      <dgm:t>
        <a:bodyPr/>
        <a:lstStyle/>
        <a:p>
          <a:r>
            <a:rPr lang="es-ES" dirty="0"/>
            <a:t>Frutos</a:t>
          </a:r>
          <a:endParaRPr lang="es-CO" dirty="0"/>
        </a:p>
      </dgm:t>
    </dgm:pt>
    <dgm:pt modelId="{9D22ACF2-8B08-4FD6-A992-ED6C9A8E558F}" type="parTrans" cxnId="{25D85E03-CC06-4181-A457-70F884BA923F}">
      <dgm:prSet/>
      <dgm:spPr/>
      <dgm:t>
        <a:bodyPr/>
        <a:lstStyle/>
        <a:p>
          <a:endParaRPr lang="es-CO"/>
        </a:p>
      </dgm:t>
    </dgm:pt>
    <dgm:pt modelId="{C8574685-B5FD-4140-AE8B-6316C3B68B3A}" type="sibTrans" cxnId="{25D85E03-CC06-4181-A457-70F884BA923F}">
      <dgm:prSet/>
      <dgm:spPr/>
      <dgm:t>
        <a:bodyPr/>
        <a:lstStyle/>
        <a:p>
          <a:endParaRPr lang="es-CO"/>
        </a:p>
      </dgm:t>
    </dgm:pt>
    <dgm:pt modelId="{ABFB760E-F73C-4C52-886F-48E5E51DEE1C}" type="pres">
      <dgm:prSet presAssocID="{18E54A9A-9717-4129-8175-FA7BD3458230}" presName="Name0" presStyleCnt="0">
        <dgm:presLayoutVars>
          <dgm:chMax/>
          <dgm:chPref/>
          <dgm:dir/>
          <dgm:animLvl val="lvl"/>
        </dgm:presLayoutVars>
      </dgm:prSet>
      <dgm:spPr/>
    </dgm:pt>
    <dgm:pt modelId="{21B96862-A9F4-4422-9E1E-D3CC64C4047A}" type="pres">
      <dgm:prSet presAssocID="{0CF6AD43-D9A7-4044-AC12-150555CA1A71}" presName="composite" presStyleCnt="0"/>
      <dgm:spPr/>
    </dgm:pt>
    <dgm:pt modelId="{F8788A06-B25A-4956-B24A-6D897B39B51B}" type="pres">
      <dgm:prSet presAssocID="{0CF6AD43-D9A7-4044-AC12-150555CA1A71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21F698C-2FB1-4CF8-AD9C-613E5BF820A7}" type="pres">
      <dgm:prSet presAssocID="{0CF6AD43-D9A7-4044-AC12-150555CA1A7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C7D4DAC1-1D59-4E1C-B7FE-70169B2A0C6A}" type="pres">
      <dgm:prSet presAssocID="{0CF6AD43-D9A7-4044-AC12-150555CA1A71}" presName="BalanceSpacing" presStyleCnt="0"/>
      <dgm:spPr/>
    </dgm:pt>
    <dgm:pt modelId="{B2CFF158-F5BB-4A46-8C5D-1626B653AEB6}" type="pres">
      <dgm:prSet presAssocID="{0CF6AD43-D9A7-4044-AC12-150555CA1A71}" presName="BalanceSpacing1" presStyleCnt="0"/>
      <dgm:spPr/>
    </dgm:pt>
    <dgm:pt modelId="{E7445BE6-E6CA-4FD5-95F6-2685418A9C49}" type="pres">
      <dgm:prSet presAssocID="{A4592683-635F-4774-BFE4-779C07877761}" presName="Accent1Text" presStyleLbl="node1" presStyleIdx="1" presStyleCnt="6"/>
      <dgm:spPr/>
    </dgm:pt>
    <dgm:pt modelId="{2C79BC7E-BFFD-4A1D-AA12-D5AC15444337}" type="pres">
      <dgm:prSet presAssocID="{A4592683-635F-4774-BFE4-779C07877761}" presName="spaceBetweenRectangles" presStyleCnt="0"/>
      <dgm:spPr/>
    </dgm:pt>
    <dgm:pt modelId="{8A486C50-51EE-4396-827A-3028A8FB3851}" type="pres">
      <dgm:prSet presAssocID="{61512525-F59C-4112-8F43-924FC2A3817C}" presName="composite" presStyleCnt="0"/>
      <dgm:spPr/>
    </dgm:pt>
    <dgm:pt modelId="{58B50BF8-E2C9-4C04-9703-CB782DBE553E}" type="pres">
      <dgm:prSet presAssocID="{61512525-F59C-4112-8F43-924FC2A3817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2A5A0D5-523A-4E85-B2A6-E75BA3EA219E}" type="pres">
      <dgm:prSet presAssocID="{61512525-F59C-4112-8F43-924FC2A3817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CBC0BA52-F71B-4B5A-ABC7-CF720DD310F6}" type="pres">
      <dgm:prSet presAssocID="{61512525-F59C-4112-8F43-924FC2A3817C}" presName="BalanceSpacing" presStyleCnt="0"/>
      <dgm:spPr/>
    </dgm:pt>
    <dgm:pt modelId="{A914CDEB-4871-4831-9212-E9BD9D70194F}" type="pres">
      <dgm:prSet presAssocID="{61512525-F59C-4112-8F43-924FC2A3817C}" presName="BalanceSpacing1" presStyleCnt="0"/>
      <dgm:spPr/>
    </dgm:pt>
    <dgm:pt modelId="{9DC82D03-E717-46F9-9802-718EAF87C851}" type="pres">
      <dgm:prSet presAssocID="{033C2EFE-08DF-4C2B-A541-986D4DE2FC99}" presName="Accent1Text" presStyleLbl="node1" presStyleIdx="3" presStyleCnt="6"/>
      <dgm:spPr/>
    </dgm:pt>
    <dgm:pt modelId="{45DB1754-F75B-4022-86BC-A952366A9F36}" type="pres">
      <dgm:prSet presAssocID="{033C2EFE-08DF-4C2B-A541-986D4DE2FC99}" presName="spaceBetweenRectangles" presStyleCnt="0"/>
      <dgm:spPr/>
    </dgm:pt>
    <dgm:pt modelId="{2BE2457D-314F-4C3D-8A5B-2A794953E3F5}" type="pres">
      <dgm:prSet presAssocID="{2A11DF58-766F-4F8A-BEE9-1B97557A7DDE}" presName="composite" presStyleCnt="0"/>
      <dgm:spPr/>
    </dgm:pt>
    <dgm:pt modelId="{223A40F2-F6B4-40BD-B460-6C19FA0EF9B5}" type="pres">
      <dgm:prSet presAssocID="{2A11DF58-766F-4F8A-BEE9-1B97557A7DDE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E85194E-C3AE-4FA0-AE9D-BBD58B8CD602}" type="pres">
      <dgm:prSet presAssocID="{2A11DF58-766F-4F8A-BEE9-1B97557A7DDE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527739EB-C7FF-4E74-87C0-2656570E2373}" type="pres">
      <dgm:prSet presAssocID="{2A11DF58-766F-4F8A-BEE9-1B97557A7DDE}" presName="BalanceSpacing" presStyleCnt="0"/>
      <dgm:spPr/>
    </dgm:pt>
    <dgm:pt modelId="{0ABFCAA3-4961-4366-9FEE-5C14FB5558FA}" type="pres">
      <dgm:prSet presAssocID="{2A11DF58-766F-4F8A-BEE9-1B97557A7DDE}" presName="BalanceSpacing1" presStyleCnt="0"/>
      <dgm:spPr/>
    </dgm:pt>
    <dgm:pt modelId="{F5C43A0A-C2F5-4CEF-A568-333B389AFBC0}" type="pres">
      <dgm:prSet presAssocID="{6F35C684-1115-47C3-88FB-02BC94C64BC0}" presName="Accent1Text" presStyleLbl="node1" presStyleIdx="5" presStyleCnt="6"/>
      <dgm:spPr/>
    </dgm:pt>
  </dgm:ptLst>
  <dgm:cxnLst>
    <dgm:cxn modelId="{0E380E01-C49F-4470-8C2D-4B0D2427F980}" type="presOf" srcId="{18E54A9A-9717-4129-8175-FA7BD3458230}" destId="{ABFB760E-F73C-4C52-886F-48E5E51DEE1C}" srcOrd="0" destOrd="0" presId="urn:microsoft.com/office/officeart/2008/layout/AlternatingHexagons"/>
    <dgm:cxn modelId="{25D85E03-CC06-4181-A457-70F884BA923F}" srcId="{2A11DF58-766F-4F8A-BEE9-1B97557A7DDE}" destId="{DFD65E67-3E5F-4DE8-9A2B-991047F5128E}" srcOrd="0" destOrd="0" parTransId="{9D22ACF2-8B08-4FD6-A992-ED6C9A8E558F}" sibTransId="{C8574685-B5FD-4140-AE8B-6316C3B68B3A}"/>
    <dgm:cxn modelId="{EEDE9903-9268-4632-950F-D44DB28C0A97}" type="presOf" srcId="{A4592683-635F-4774-BFE4-779C07877761}" destId="{E7445BE6-E6CA-4FD5-95F6-2685418A9C49}" srcOrd="0" destOrd="0" presId="urn:microsoft.com/office/officeart/2008/layout/AlternatingHexagons"/>
    <dgm:cxn modelId="{EE81F606-3A2C-4CFC-A0C0-20BD0CAD7A33}" srcId="{18E54A9A-9717-4129-8175-FA7BD3458230}" destId="{0CF6AD43-D9A7-4044-AC12-150555CA1A71}" srcOrd="0" destOrd="0" parTransId="{6DC51D77-CAD8-44B9-A886-AA97F6F930D4}" sibTransId="{A4592683-635F-4774-BFE4-779C07877761}"/>
    <dgm:cxn modelId="{20C81708-E228-45A3-B147-329D59331037}" srcId="{61512525-F59C-4112-8F43-924FC2A3817C}" destId="{3F4B9E42-4D55-44AA-A8DD-5411E08A0D36}" srcOrd="0" destOrd="0" parTransId="{92C859C9-7F15-4221-A159-2FEA318201B9}" sibTransId="{2A4331B8-40C7-46C4-A67B-4E23D0151103}"/>
    <dgm:cxn modelId="{BB79290C-6115-4448-88C2-50C488CDFFEE}" type="presOf" srcId="{6F35C684-1115-47C3-88FB-02BC94C64BC0}" destId="{F5C43A0A-C2F5-4CEF-A568-333B389AFBC0}" srcOrd="0" destOrd="0" presId="urn:microsoft.com/office/officeart/2008/layout/AlternatingHexagons"/>
    <dgm:cxn modelId="{32952523-A87C-4830-AF7B-026DDBC459D8}" type="presOf" srcId="{61512525-F59C-4112-8F43-924FC2A3817C}" destId="{58B50BF8-E2C9-4C04-9703-CB782DBE553E}" srcOrd="0" destOrd="0" presId="urn:microsoft.com/office/officeart/2008/layout/AlternatingHexagons"/>
    <dgm:cxn modelId="{BE929641-CFF0-4464-81FF-233F8FC43286}" srcId="{18E54A9A-9717-4129-8175-FA7BD3458230}" destId="{61512525-F59C-4112-8F43-924FC2A3817C}" srcOrd="1" destOrd="0" parTransId="{96763B3A-924B-47E5-9A05-3BA090D15C93}" sibTransId="{033C2EFE-08DF-4C2B-A541-986D4DE2FC99}"/>
    <dgm:cxn modelId="{9086087B-6CA6-4DA7-84C3-C6F2FC0EB908}" type="presOf" srcId="{0CF6AD43-D9A7-4044-AC12-150555CA1A71}" destId="{F8788A06-B25A-4956-B24A-6D897B39B51B}" srcOrd="0" destOrd="0" presId="urn:microsoft.com/office/officeart/2008/layout/AlternatingHexagons"/>
    <dgm:cxn modelId="{75C01B84-82D9-480E-804E-B34EE60E7BC5}" type="presOf" srcId="{033C2EFE-08DF-4C2B-A541-986D4DE2FC99}" destId="{9DC82D03-E717-46F9-9802-718EAF87C851}" srcOrd="0" destOrd="0" presId="urn:microsoft.com/office/officeart/2008/layout/AlternatingHexagons"/>
    <dgm:cxn modelId="{3AD26298-9027-4C9E-8E6F-369591D854AF}" type="presOf" srcId="{8AF44864-5ECB-483E-AD5F-8BB14B8383AD}" destId="{A21F698C-2FB1-4CF8-AD9C-613E5BF820A7}" srcOrd="0" destOrd="0" presId="urn:microsoft.com/office/officeart/2008/layout/AlternatingHexagons"/>
    <dgm:cxn modelId="{7AA8FE9C-580F-4DCC-8D0F-F4F85F4B8888}" type="presOf" srcId="{2A11DF58-766F-4F8A-BEE9-1B97557A7DDE}" destId="{223A40F2-F6B4-40BD-B460-6C19FA0EF9B5}" srcOrd="0" destOrd="0" presId="urn:microsoft.com/office/officeart/2008/layout/AlternatingHexagons"/>
    <dgm:cxn modelId="{410B4BA2-2AD6-40CB-A467-9C307CEAF183}" type="presOf" srcId="{DFD65E67-3E5F-4DE8-9A2B-991047F5128E}" destId="{FE85194E-C3AE-4FA0-AE9D-BBD58B8CD602}" srcOrd="0" destOrd="0" presId="urn:microsoft.com/office/officeart/2008/layout/AlternatingHexagons"/>
    <dgm:cxn modelId="{18D690A8-ACF1-4BE8-AC2A-FFAF83D59D0F}" srcId="{0CF6AD43-D9A7-4044-AC12-150555CA1A71}" destId="{8AF44864-5ECB-483E-AD5F-8BB14B8383AD}" srcOrd="0" destOrd="0" parTransId="{9CDDCCAC-7239-4F25-9E3B-C4FED3BB8CC1}" sibTransId="{71D81E65-6347-4BB3-A44B-B0D5561C62E7}"/>
    <dgm:cxn modelId="{B1A5B2D7-F591-4494-B5E1-12C9FA97477F}" type="presOf" srcId="{3F4B9E42-4D55-44AA-A8DD-5411E08A0D36}" destId="{82A5A0D5-523A-4E85-B2A6-E75BA3EA219E}" srcOrd="0" destOrd="0" presId="urn:microsoft.com/office/officeart/2008/layout/AlternatingHexagons"/>
    <dgm:cxn modelId="{9E5F1FF0-158F-4A44-A418-4778F06CDCB0}" srcId="{18E54A9A-9717-4129-8175-FA7BD3458230}" destId="{2A11DF58-766F-4F8A-BEE9-1B97557A7DDE}" srcOrd="2" destOrd="0" parTransId="{8FF493D4-7D9E-4E26-8011-E799BE5A55E9}" sibTransId="{6F35C684-1115-47C3-88FB-02BC94C64BC0}"/>
    <dgm:cxn modelId="{7554CA00-D478-4AEC-A779-1350A3459BBD}" type="presParOf" srcId="{ABFB760E-F73C-4C52-886F-48E5E51DEE1C}" destId="{21B96862-A9F4-4422-9E1E-D3CC64C4047A}" srcOrd="0" destOrd="0" presId="urn:microsoft.com/office/officeart/2008/layout/AlternatingHexagons"/>
    <dgm:cxn modelId="{BF172A1F-E071-4BD7-B04B-CF797847389A}" type="presParOf" srcId="{21B96862-A9F4-4422-9E1E-D3CC64C4047A}" destId="{F8788A06-B25A-4956-B24A-6D897B39B51B}" srcOrd="0" destOrd="0" presId="urn:microsoft.com/office/officeart/2008/layout/AlternatingHexagons"/>
    <dgm:cxn modelId="{D6077370-EB6B-4F34-9456-30FBA197316A}" type="presParOf" srcId="{21B96862-A9F4-4422-9E1E-D3CC64C4047A}" destId="{A21F698C-2FB1-4CF8-AD9C-613E5BF820A7}" srcOrd="1" destOrd="0" presId="urn:microsoft.com/office/officeart/2008/layout/AlternatingHexagons"/>
    <dgm:cxn modelId="{62029B15-C78A-4217-BFB9-B7480228910B}" type="presParOf" srcId="{21B96862-A9F4-4422-9E1E-D3CC64C4047A}" destId="{C7D4DAC1-1D59-4E1C-B7FE-70169B2A0C6A}" srcOrd="2" destOrd="0" presId="urn:microsoft.com/office/officeart/2008/layout/AlternatingHexagons"/>
    <dgm:cxn modelId="{4A355CB1-90B6-4114-B81D-FCBA10B449DF}" type="presParOf" srcId="{21B96862-A9F4-4422-9E1E-D3CC64C4047A}" destId="{B2CFF158-F5BB-4A46-8C5D-1626B653AEB6}" srcOrd="3" destOrd="0" presId="urn:microsoft.com/office/officeart/2008/layout/AlternatingHexagons"/>
    <dgm:cxn modelId="{801236F6-DB9E-4B91-85DD-CBAA229F99CA}" type="presParOf" srcId="{21B96862-A9F4-4422-9E1E-D3CC64C4047A}" destId="{E7445BE6-E6CA-4FD5-95F6-2685418A9C49}" srcOrd="4" destOrd="0" presId="urn:microsoft.com/office/officeart/2008/layout/AlternatingHexagons"/>
    <dgm:cxn modelId="{E8FD5181-F6C1-4B96-85EE-1F88A77BCA30}" type="presParOf" srcId="{ABFB760E-F73C-4C52-886F-48E5E51DEE1C}" destId="{2C79BC7E-BFFD-4A1D-AA12-D5AC15444337}" srcOrd="1" destOrd="0" presId="urn:microsoft.com/office/officeart/2008/layout/AlternatingHexagons"/>
    <dgm:cxn modelId="{DC99750C-1612-46C2-B2AD-FB9AF34C01A7}" type="presParOf" srcId="{ABFB760E-F73C-4C52-886F-48E5E51DEE1C}" destId="{8A486C50-51EE-4396-827A-3028A8FB3851}" srcOrd="2" destOrd="0" presId="urn:microsoft.com/office/officeart/2008/layout/AlternatingHexagons"/>
    <dgm:cxn modelId="{6AA8AE14-CE0B-4AB6-8C36-E540A18FA50A}" type="presParOf" srcId="{8A486C50-51EE-4396-827A-3028A8FB3851}" destId="{58B50BF8-E2C9-4C04-9703-CB782DBE553E}" srcOrd="0" destOrd="0" presId="urn:microsoft.com/office/officeart/2008/layout/AlternatingHexagons"/>
    <dgm:cxn modelId="{27295597-FEC7-4EFD-93CB-FF19B8883763}" type="presParOf" srcId="{8A486C50-51EE-4396-827A-3028A8FB3851}" destId="{82A5A0D5-523A-4E85-B2A6-E75BA3EA219E}" srcOrd="1" destOrd="0" presId="urn:microsoft.com/office/officeart/2008/layout/AlternatingHexagons"/>
    <dgm:cxn modelId="{1CF832BF-B6B8-4168-96B7-ED2395439AD9}" type="presParOf" srcId="{8A486C50-51EE-4396-827A-3028A8FB3851}" destId="{CBC0BA52-F71B-4B5A-ABC7-CF720DD310F6}" srcOrd="2" destOrd="0" presId="urn:microsoft.com/office/officeart/2008/layout/AlternatingHexagons"/>
    <dgm:cxn modelId="{2494E81E-07A4-49D0-BF96-1CD9DA918238}" type="presParOf" srcId="{8A486C50-51EE-4396-827A-3028A8FB3851}" destId="{A914CDEB-4871-4831-9212-E9BD9D70194F}" srcOrd="3" destOrd="0" presId="urn:microsoft.com/office/officeart/2008/layout/AlternatingHexagons"/>
    <dgm:cxn modelId="{D5D07E8E-435C-4DB6-88CC-2C5CF71A13D4}" type="presParOf" srcId="{8A486C50-51EE-4396-827A-3028A8FB3851}" destId="{9DC82D03-E717-46F9-9802-718EAF87C851}" srcOrd="4" destOrd="0" presId="urn:microsoft.com/office/officeart/2008/layout/AlternatingHexagons"/>
    <dgm:cxn modelId="{5FAE25D5-F6DE-4374-82FB-525FC798FA6C}" type="presParOf" srcId="{ABFB760E-F73C-4C52-886F-48E5E51DEE1C}" destId="{45DB1754-F75B-4022-86BC-A952366A9F36}" srcOrd="3" destOrd="0" presId="urn:microsoft.com/office/officeart/2008/layout/AlternatingHexagons"/>
    <dgm:cxn modelId="{52D724DC-D183-465F-9B42-2AA47B001872}" type="presParOf" srcId="{ABFB760E-F73C-4C52-886F-48E5E51DEE1C}" destId="{2BE2457D-314F-4C3D-8A5B-2A794953E3F5}" srcOrd="4" destOrd="0" presId="urn:microsoft.com/office/officeart/2008/layout/AlternatingHexagons"/>
    <dgm:cxn modelId="{9C2F193B-249E-426B-9F7D-1EFA439296C0}" type="presParOf" srcId="{2BE2457D-314F-4C3D-8A5B-2A794953E3F5}" destId="{223A40F2-F6B4-40BD-B460-6C19FA0EF9B5}" srcOrd="0" destOrd="0" presId="urn:microsoft.com/office/officeart/2008/layout/AlternatingHexagons"/>
    <dgm:cxn modelId="{E91A3B71-138C-4361-8CD1-CE4AF3566F7F}" type="presParOf" srcId="{2BE2457D-314F-4C3D-8A5B-2A794953E3F5}" destId="{FE85194E-C3AE-4FA0-AE9D-BBD58B8CD602}" srcOrd="1" destOrd="0" presId="urn:microsoft.com/office/officeart/2008/layout/AlternatingHexagons"/>
    <dgm:cxn modelId="{D6677CE9-E895-4528-9449-4674542E4115}" type="presParOf" srcId="{2BE2457D-314F-4C3D-8A5B-2A794953E3F5}" destId="{527739EB-C7FF-4E74-87C0-2656570E2373}" srcOrd="2" destOrd="0" presId="urn:microsoft.com/office/officeart/2008/layout/AlternatingHexagons"/>
    <dgm:cxn modelId="{843B859C-10BB-4071-ADB8-12E5CF4FF510}" type="presParOf" srcId="{2BE2457D-314F-4C3D-8A5B-2A794953E3F5}" destId="{0ABFCAA3-4961-4366-9FEE-5C14FB5558FA}" srcOrd="3" destOrd="0" presId="urn:microsoft.com/office/officeart/2008/layout/AlternatingHexagons"/>
    <dgm:cxn modelId="{32787987-036C-4385-AAA3-9A92CF8601F1}" type="presParOf" srcId="{2BE2457D-314F-4C3D-8A5B-2A794953E3F5}" destId="{F5C43A0A-C2F5-4CEF-A568-333B389AFBC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FB07B-A32A-4E28-959A-A229AC83B13A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0873CAAC-640F-415A-833C-E16DDA3DEE14}">
      <dgm:prSet phldrT="[Texto]"/>
      <dgm:spPr/>
      <dgm:t>
        <a:bodyPr/>
        <a:lstStyle/>
        <a:p>
          <a:r>
            <a:rPr lang="es-ES" dirty="0"/>
            <a:t>Cultivo de tejidos </a:t>
          </a:r>
          <a:endParaRPr lang="es-CO" dirty="0"/>
        </a:p>
      </dgm:t>
    </dgm:pt>
    <dgm:pt modelId="{617F666A-CF5E-486A-A326-30CF39135FBC}" type="parTrans" cxnId="{0EA68CCF-940A-48C7-8B4D-E6DA17563DA2}">
      <dgm:prSet/>
      <dgm:spPr/>
      <dgm:t>
        <a:bodyPr/>
        <a:lstStyle/>
        <a:p>
          <a:endParaRPr lang="es-CO"/>
        </a:p>
      </dgm:t>
    </dgm:pt>
    <dgm:pt modelId="{3ABB6791-4E3B-4ED6-8A6E-27600C1A0329}" type="sibTrans" cxnId="{0EA68CCF-940A-48C7-8B4D-E6DA17563DA2}">
      <dgm:prSet/>
      <dgm:spPr/>
      <dgm:t>
        <a:bodyPr/>
        <a:lstStyle/>
        <a:p>
          <a:endParaRPr lang="es-CO"/>
        </a:p>
      </dgm:t>
    </dgm:pt>
    <dgm:pt modelId="{B1DE7538-1A74-4531-8859-DB22AA343B5F}">
      <dgm:prSet phldrT="[Texto]"/>
      <dgm:spPr/>
      <dgm:t>
        <a:bodyPr/>
        <a:lstStyle/>
        <a:p>
          <a:r>
            <a:rPr lang="es-ES" dirty="0"/>
            <a:t>Estaca o esqueje </a:t>
          </a:r>
          <a:endParaRPr lang="es-CO" dirty="0"/>
        </a:p>
      </dgm:t>
    </dgm:pt>
    <dgm:pt modelId="{AE03FC25-D171-447D-B50D-B53DBF72866D}" type="parTrans" cxnId="{CCF62B94-BE5E-4D76-B61F-D980B670BEA9}">
      <dgm:prSet/>
      <dgm:spPr/>
      <dgm:t>
        <a:bodyPr/>
        <a:lstStyle/>
        <a:p>
          <a:endParaRPr lang="es-CO"/>
        </a:p>
      </dgm:t>
    </dgm:pt>
    <dgm:pt modelId="{A4567D87-3EFB-4883-9A44-377B386FF1FE}" type="sibTrans" cxnId="{CCF62B94-BE5E-4D76-B61F-D980B670BEA9}">
      <dgm:prSet/>
      <dgm:spPr/>
      <dgm:t>
        <a:bodyPr/>
        <a:lstStyle/>
        <a:p>
          <a:endParaRPr lang="es-CO"/>
        </a:p>
      </dgm:t>
    </dgm:pt>
    <dgm:pt modelId="{927DCD1C-D31E-415E-AA14-EDE25EDB6CC1}">
      <dgm:prSet phldrT="[Texto]"/>
      <dgm:spPr/>
      <dgm:t>
        <a:bodyPr/>
        <a:lstStyle/>
        <a:p>
          <a:r>
            <a:rPr lang="es-ES" dirty="0"/>
            <a:t>Acodo </a:t>
          </a:r>
          <a:endParaRPr lang="es-CO" dirty="0"/>
        </a:p>
      </dgm:t>
    </dgm:pt>
    <dgm:pt modelId="{ED331D9E-C5E1-42A5-B4BC-12F41577B88D}" type="parTrans" cxnId="{058CC7B3-6D0D-411D-AB50-7C3FEFCAE717}">
      <dgm:prSet/>
      <dgm:spPr/>
      <dgm:t>
        <a:bodyPr/>
        <a:lstStyle/>
        <a:p>
          <a:endParaRPr lang="es-CO"/>
        </a:p>
      </dgm:t>
    </dgm:pt>
    <dgm:pt modelId="{EF7E3A47-0A5C-4D16-9AF2-ADE71E4A0D85}" type="sibTrans" cxnId="{058CC7B3-6D0D-411D-AB50-7C3FEFCAE717}">
      <dgm:prSet/>
      <dgm:spPr/>
      <dgm:t>
        <a:bodyPr/>
        <a:lstStyle/>
        <a:p>
          <a:endParaRPr lang="es-CO"/>
        </a:p>
      </dgm:t>
    </dgm:pt>
    <dgm:pt modelId="{C70D414C-309F-4A5D-9575-C6CA4546C980}">
      <dgm:prSet/>
      <dgm:spPr/>
      <dgm:t>
        <a:bodyPr/>
        <a:lstStyle/>
        <a:p>
          <a:endParaRPr lang="es-CO"/>
        </a:p>
      </dgm:t>
    </dgm:pt>
    <dgm:pt modelId="{6B4F0482-67FC-48CB-903D-C41301BFC941}" type="parTrans" cxnId="{A48F299E-23C5-4E3F-A534-77E2E6795C0A}">
      <dgm:prSet/>
      <dgm:spPr/>
      <dgm:t>
        <a:bodyPr/>
        <a:lstStyle/>
        <a:p>
          <a:endParaRPr lang="es-CO"/>
        </a:p>
      </dgm:t>
    </dgm:pt>
    <dgm:pt modelId="{BA0F4B48-855C-4738-A540-1250A23235A1}" type="sibTrans" cxnId="{A48F299E-23C5-4E3F-A534-77E2E6795C0A}">
      <dgm:prSet/>
      <dgm:spPr/>
      <dgm:t>
        <a:bodyPr/>
        <a:lstStyle/>
        <a:p>
          <a:endParaRPr lang="es-CO"/>
        </a:p>
      </dgm:t>
    </dgm:pt>
    <dgm:pt modelId="{8DE2A5DE-9D9F-486F-B18A-6105C4847AB6}" type="pres">
      <dgm:prSet presAssocID="{BE9FB07B-A32A-4E28-959A-A229AC83B13A}" presName="Name0" presStyleCnt="0">
        <dgm:presLayoutVars>
          <dgm:dir/>
          <dgm:resizeHandles val="exact"/>
        </dgm:presLayoutVars>
      </dgm:prSet>
      <dgm:spPr/>
    </dgm:pt>
    <dgm:pt modelId="{4732C21D-95B2-4AC1-A994-4CDC74E94069}" type="pres">
      <dgm:prSet presAssocID="{BE9FB07B-A32A-4E28-959A-A229AC83B13A}" presName="bkgdShp" presStyleLbl="alignAccFollowNode1" presStyleIdx="0" presStyleCnt="1"/>
      <dgm:spPr/>
    </dgm:pt>
    <dgm:pt modelId="{D32B978B-366C-47DF-8871-F5E57D3C59BC}" type="pres">
      <dgm:prSet presAssocID="{BE9FB07B-A32A-4E28-959A-A229AC83B13A}" presName="linComp" presStyleCnt="0"/>
      <dgm:spPr/>
    </dgm:pt>
    <dgm:pt modelId="{E269B75F-AE6C-446D-A690-8F79A46968F0}" type="pres">
      <dgm:prSet presAssocID="{C70D414C-309F-4A5D-9575-C6CA4546C980}" presName="compNode" presStyleCnt="0"/>
      <dgm:spPr/>
    </dgm:pt>
    <dgm:pt modelId="{22CB5339-61F7-4004-B647-86F701D46670}" type="pres">
      <dgm:prSet presAssocID="{C70D414C-309F-4A5D-9575-C6CA4546C980}" presName="node" presStyleLbl="node1" presStyleIdx="0" presStyleCnt="4">
        <dgm:presLayoutVars>
          <dgm:bulletEnabled val="1"/>
        </dgm:presLayoutVars>
      </dgm:prSet>
      <dgm:spPr/>
    </dgm:pt>
    <dgm:pt modelId="{79CD0A99-2598-4846-BCBC-46E6708358BE}" type="pres">
      <dgm:prSet presAssocID="{C70D414C-309F-4A5D-9575-C6CA4546C980}" presName="invisiNode" presStyleLbl="node1" presStyleIdx="0" presStyleCnt="4"/>
      <dgm:spPr/>
    </dgm:pt>
    <dgm:pt modelId="{52B9EFD2-E85A-4097-A297-025657993F61}" type="pres">
      <dgm:prSet presAssocID="{C70D414C-309F-4A5D-9575-C6CA4546C980}" presName="imagNod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7000" b="-7000"/>
          </a:stretch>
        </a:blipFill>
      </dgm:spPr>
    </dgm:pt>
    <dgm:pt modelId="{2D974164-3A03-48B2-978C-97268817119F}" type="pres">
      <dgm:prSet presAssocID="{BA0F4B48-855C-4738-A540-1250A23235A1}" presName="sibTrans" presStyleLbl="sibTrans2D1" presStyleIdx="0" presStyleCnt="0"/>
      <dgm:spPr/>
    </dgm:pt>
    <dgm:pt modelId="{59A4EEF1-AF5B-41C9-9A6E-CCA26A26653E}" type="pres">
      <dgm:prSet presAssocID="{0873CAAC-640F-415A-833C-E16DDA3DEE14}" presName="compNode" presStyleCnt="0"/>
      <dgm:spPr/>
    </dgm:pt>
    <dgm:pt modelId="{1D9864D4-8771-4C97-A543-C4064DCC6A45}" type="pres">
      <dgm:prSet presAssocID="{0873CAAC-640F-415A-833C-E16DDA3DEE14}" presName="node" presStyleLbl="node1" presStyleIdx="1" presStyleCnt="4">
        <dgm:presLayoutVars>
          <dgm:bulletEnabled val="1"/>
        </dgm:presLayoutVars>
      </dgm:prSet>
      <dgm:spPr/>
    </dgm:pt>
    <dgm:pt modelId="{D14BF732-840F-4FA2-AC44-A894B07D207C}" type="pres">
      <dgm:prSet presAssocID="{0873CAAC-640F-415A-833C-E16DDA3DEE14}" presName="invisiNode" presStyleLbl="node1" presStyleIdx="1" presStyleCnt="4"/>
      <dgm:spPr/>
    </dgm:pt>
    <dgm:pt modelId="{2B16100A-1A58-4A15-9325-7B0CC7B5BDF9}" type="pres">
      <dgm:prSet presAssocID="{0873CAAC-640F-415A-833C-E16DDA3DEE14}" presName="imagNode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70000" b="-70000"/>
          </a:stretch>
        </a:blipFill>
      </dgm:spPr>
    </dgm:pt>
    <dgm:pt modelId="{0FCE3F6D-6120-40A8-9B52-1A17E514D5C8}" type="pres">
      <dgm:prSet presAssocID="{3ABB6791-4E3B-4ED6-8A6E-27600C1A0329}" presName="sibTrans" presStyleLbl="sibTrans2D1" presStyleIdx="0" presStyleCnt="0"/>
      <dgm:spPr/>
    </dgm:pt>
    <dgm:pt modelId="{60BA84ED-159A-4D26-A2D9-BC61F480BE01}" type="pres">
      <dgm:prSet presAssocID="{B1DE7538-1A74-4531-8859-DB22AA343B5F}" presName="compNode" presStyleCnt="0"/>
      <dgm:spPr/>
    </dgm:pt>
    <dgm:pt modelId="{7270EA6F-D592-42B2-9A58-8571A0A37237}" type="pres">
      <dgm:prSet presAssocID="{B1DE7538-1A74-4531-8859-DB22AA343B5F}" presName="node" presStyleLbl="node1" presStyleIdx="2" presStyleCnt="4">
        <dgm:presLayoutVars>
          <dgm:bulletEnabled val="1"/>
        </dgm:presLayoutVars>
      </dgm:prSet>
      <dgm:spPr/>
    </dgm:pt>
    <dgm:pt modelId="{375088AC-323E-40D4-9709-F29FB9331586}" type="pres">
      <dgm:prSet presAssocID="{B1DE7538-1A74-4531-8859-DB22AA343B5F}" presName="invisiNode" presStyleLbl="node1" presStyleIdx="2" presStyleCnt="4"/>
      <dgm:spPr/>
    </dgm:pt>
    <dgm:pt modelId="{6A08FD97-5382-4F7C-AE90-145146F39C2B}" type="pres">
      <dgm:prSet presAssocID="{B1DE7538-1A74-4531-8859-DB22AA343B5F}" presName="imagNod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t="-17000" b="-17000"/>
          </a:stretch>
        </a:blipFill>
      </dgm:spPr>
    </dgm:pt>
    <dgm:pt modelId="{68177BC3-BE9A-41B3-A5AC-F9BD53669CCE}" type="pres">
      <dgm:prSet presAssocID="{A4567D87-3EFB-4883-9A44-377B386FF1FE}" presName="sibTrans" presStyleLbl="sibTrans2D1" presStyleIdx="0" presStyleCnt="0"/>
      <dgm:spPr/>
    </dgm:pt>
    <dgm:pt modelId="{938B678C-3498-4D15-B1BC-CD72C1F90BB9}" type="pres">
      <dgm:prSet presAssocID="{927DCD1C-D31E-415E-AA14-EDE25EDB6CC1}" presName="compNode" presStyleCnt="0"/>
      <dgm:spPr/>
    </dgm:pt>
    <dgm:pt modelId="{CEEF98CC-2BF6-4784-AC4B-A96B7492442B}" type="pres">
      <dgm:prSet presAssocID="{927DCD1C-D31E-415E-AA14-EDE25EDB6CC1}" presName="node" presStyleLbl="node1" presStyleIdx="3" presStyleCnt="4">
        <dgm:presLayoutVars>
          <dgm:bulletEnabled val="1"/>
        </dgm:presLayoutVars>
      </dgm:prSet>
      <dgm:spPr/>
    </dgm:pt>
    <dgm:pt modelId="{29EFB270-4F1D-4C2B-9F09-4754B4CCC7C6}" type="pres">
      <dgm:prSet presAssocID="{927DCD1C-D31E-415E-AA14-EDE25EDB6CC1}" presName="invisiNode" presStyleLbl="node1" presStyleIdx="3" presStyleCnt="4"/>
      <dgm:spPr/>
    </dgm:pt>
    <dgm:pt modelId="{96FAED15-2DF7-48C8-BA1B-B525B867D6E6}" type="pres">
      <dgm:prSet presAssocID="{927DCD1C-D31E-415E-AA14-EDE25EDB6CC1}" presName="imagNod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t="-14000" b="-14000"/>
          </a:stretch>
        </a:blipFill>
      </dgm:spPr>
    </dgm:pt>
  </dgm:ptLst>
  <dgm:cxnLst>
    <dgm:cxn modelId="{2D5F020E-126F-486B-86D7-62BAB69DB62A}" type="presOf" srcId="{A4567D87-3EFB-4883-9A44-377B386FF1FE}" destId="{68177BC3-BE9A-41B3-A5AC-F9BD53669CCE}" srcOrd="0" destOrd="0" presId="urn:microsoft.com/office/officeart/2005/8/layout/pList2"/>
    <dgm:cxn modelId="{16E1A611-E128-45B4-8CE7-CE6C27E7D921}" type="presOf" srcId="{0873CAAC-640F-415A-833C-E16DDA3DEE14}" destId="{1D9864D4-8771-4C97-A543-C4064DCC6A45}" srcOrd="0" destOrd="0" presId="urn:microsoft.com/office/officeart/2005/8/layout/pList2"/>
    <dgm:cxn modelId="{F32B8032-DB03-4242-9B8A-5F9D11AE4602}" type="presOf" srcId="{927DCD1C-D31E-415E-AA14-EDE25EDB6CC1}" destId="{CEEF98CC-2BF6-4784-AC4B-A96B7492442B}" srcOrd="0" destOrd="0" presId="urn:microsoft.com/office/officeart/2005/8/layout/pList2"/>
    <dgm:cxn modelId="{7024B234-1DF3-4E46-9CF4-F1F50055EEA9}" type="presOf" srcId="{BE9FB07B-A32A-4E28-959A-A229AC83B13A}" destId="{8DE2A5DE-9D9F-486F-B18A-6105C4847AB6}" srcOrd="0" destOrd="0" presId="urn:microsoft.com/office/officeart/2005/8/layout/pList2"/>
    <dgm:cxn modelId="{C8B07F53-1B19-4C2F-930B-E1EB8FF302C9}" type="presOf" srcId="{B1DE7538-1A74-4531-8859-DB22AA343B5F}" destId="{7270EA6F-D592-42B2-9A58-8571A0A37237}" srcOrd="0" destOrd="0" presId="urn:microsoft.com/office/officeart/2005/8/layout/pList2"/>
    <dgm:cxn modelId="{5F619F93-53D7-40CB-A00D-A31B15CCC96C}" type="presOf" srcId="{BA0F4B48-855C-4738-A540-1250A23235A1}" destId="{2D974164-3A03-48B2-978C-97268817119F}" srcOrd="0" destOrd="0" presId="urn:microsoft.com/office/officeart/2005/8/layout/pList2"/>
    <dgm:cxn modelId="{CCF62B94-BE5E-4D76-B61F-D980B670BEA9}" srcId="{BE9FB07B-A32A-4E28-959A-A229AC83B13A}" destId="{B1DE7538-1A74-4531-8859-DB22AA343B5F}" srcOrd="2" destOrd="0" parTransId="{AE03FC25-D171-447D-B50D-B53DBF72866D}" sibTransId="{A4567D87-3EFB-4883-9A44-377B386FF1FE}"/>
    <dgm:cxn modelId="{A48F299E-23C5-4E3F-A534-77E2E6795C0A}" srcId="{BE9FB07B-A32A-4E28-959A-A229AC83B13A}" destId="{C70D414C-309F-4A5D-9575-C6CA4546C980}" srcOrd="0" destOrd="0" parTransId="{6B4F0482-67FC-48CB-903D-C41301BFC941}" sibTransId="{BA0F4B48-855C-4738-A540-1250A23235A1}"/>
    <dgm:cxn modelId="{058CC7B3-6D0D-411D-AB50-7C3FEFCAE717}" srcId="{BE9FB07B-A32A-4E28-959A-A229AC83B13A}" destId="{927DCD1C-D31E-415E-AA14-EDE25EDB6CC1}" srcOrd="3" destOrd="0" parTransId="{ED331D9E-C5E1-42A5-B4BC-12F41577B88D}" sibTransId="{EF7E3A47-0A5C-4D16-9AF2-ADE71E4A0D85}"/>
    <dgm:cxn modelId="{2114F4C7-4B98-4948-9FBE-A65DFB374955}" type="presOf" srcId="{3ABB6791-4E3B-4ED6-8A6E-27600C1A0329}" destId="{0FCE3F6D-6120-40A8-9B52-1A17E514D5C8}" srcOrd="0" destOrd="0" presId="urn:microsoft.com/office/officeart/2005/8/layout/pList2"/>
    <dgm:cxn modelId="{0EA68CCF-940A-48C7-8B4D-E6DA17563DA2}" srcId="{BE9FB07B-A32A-4E28-959A-A229AC83B13A}" destId="{0873CAAC-640F-415A-833C-E16DDA3DEE14}" srcOrd="1" destOrd="0" parTransId="{617F666A-CF5E-486A-A326-30CF39135FBC}" sibTransId="{3ABB6791-4E3B-4ED6-8A6E-27600C1A0329}"/>
    <dgm:cxn modelId="{43A188E4-DECB-4A40-99A3-073BA1AD2C83}" type="presOf" srcId="{C70D414C-309F-4A5D-9575-C6CA4546C980}" destId="{22CB5339-61F7-4004-B647-86F701D46670}" srcOrd="0" destOrd="0" presId="urn:microsoft.com/office/officeart/2005/8/layout/pList2"/>
    <dgm:cxn modelId="{AA0A81F7-B92F-4AC0-8AF9-052406BD7A7A}" type="presParOf" srcId="{8DE2A5DE-9D9F-486F-B18A-6105C4847AB6}" destId="{4732C21D-95B2-4AC1-A994-4CDC74E94069}" srcOrd="0" destOrd="0" presId="urn:microsoft.com/office/officeart/2005/8/layout/pList2"/>
    <dgm:cxn modelId="{CDCF58AD-9244-45E2-B3BE-7E3022C6737D}" type="presParOf" srcId="{8DE2A5DE-9D9F-486F-B18A-6105C4847AB6}" destId="{D32B978B-366C-47DF-8871-F5E57D3C59BC}" srcOrd="1" destOrd="0" presId="urn:microsoft.com/office/officeart/2005/8/layout/pList2"/>
    <dgm:cxn modelId="{3EE10546-398C-4E11-97AE-554B39F54A2E}" type="presParOf" srcId="{D32B978B-366C-47DF-8871-F5E57D3C59BC}" destId="{E269B75F-AE6C-446D-A690-8F79A46968F0}" srcOrd="0" destOrd="0" presId="urn:microsoft.com/office/officeart/2005/8/layout/pList2"/>
    <dgm:cxn modelId="{F6234C3A-C368-4300-B21C-164974CAFA10}" type="presParOf" srcId="{E269B75F-AE6C-446D-A690-8F79A46968F0}" destId="{22CB5339-61F7-4004-B647-86F701D46670}" srcOrd="0" destOrd="0" presId="urn:microsoft.com/office/officeart/2005/8/layout/pList2"/>
    <dgm:cxn modelId="{32C22221-7E4F-482C-8F1E-C3C4DEF91CE2}" type="presParOf" srcId="{E269B75F-AE6C-446D-A690-8F79A46968F0}" destId="{79CD0A99-2598-4846-BCBC-46E6708358BE}" srcOrd="1" destOrd="0" presId="urn:microsoft.com/office/officeart/2005/8/layout/pList2"/>
    <dgm:cxn modelId="{F0A36B0B-ACCD-4A81-8DBC-FD5C1D7947FD}" type="presParOf" srcId="{E269B75F-AE6C-446D-A690-8F79A46968F0}" destId="{52B9EFD2-E85A-4097-A297-025657993F61}" srcOrd="2" destOrd="0" presId="urn:microsoft.com/office/officeart/2005/8/layout/pList2"/>
    <dgm:cxn modelId="{F3B98DBF-7121-4179-8AF8-2CDB15D129B7}" type="presParOf" srcId="{D32B978B-366C-47DF-8871-F5E57D3C59BC}" destId="{2D974164-3A03-48B2-978C-97268817119F}" srcOrd="1" destOrd="0" presId="urn:microsoft.com/office/officeart/2005/8/layout/pList2"/>
    <dgm:cxn modelId="{70BB7090-87A5-4C07-9EAB-F7402D61B151}" type="presParOf" srcId="{D32B978B-366C-47DF-8871-F5E57D3C59BC}" destId="{59A4EEF1-AF5B-41C9-9A6E-CCA26A26653E}" srcOrd="2" destOrd="0" presId="urn:microsoft.com/office/officeart/2005/8/layout/pList2"/>
    <dgm:cxn modelId="{E84174AE-C330-407E-98DC-86265ED87D35}" type="presParOf" srcId="{59A4EEF1-AF5B-41C9-9A6E-CCA26A26653E}" destId="{1D9864D4-8771-4C97-A543-C4064DCC6A45}" srcOrd="0" destOrd="0" presId="urn:microsoft.com/office/officeart/2005/8/layout/pList2"/>
    <dgm:cxn modelId="{042BC755-9C12-4315-A4E6-5075102A7108}" type="presParOf" srcId="{59A4EEF1-AF5B-41C9-9A6E-CCA26A26653E}" destId="{D14BF732-840F-4FA2-AC44-A894B07D207C}" srcOrd="1" destOrd="0" presId="urn:microsoft.com/office/officeart/2005/8/layout/pList2"/>
    <dgm:cxn modelId="{20022F32-DEBA-43DF-BB9A-FEFE8524584F}" type="presParOf" srcId="{59A4EEF1-AF5B-41C9-9A6E-CCA26A26653E}" destId="{2B16100A-1A58-4A15-9325-7B0CC7B5BDF9}" srcOrd="2" destOrd="0" presId="urn:microsoft.com/office/officeart/2005/8/layout/pList2"/>
    <dgm:cxn modelId="{C2ABA6FA-19A5-4F15-9D9A-A91161A848A6}" type="presParOf" srcId="{D32B978B-366C-47DF-8871-F5E57D3C59BC}" destId="{0FCE3F6D-6120-40A8-9B52-1A17E514D5C8}" srcOrd="3" destOrd="0" presId="urn:microsoft.com/office/officeart/2005/8/layout/pList2"/>
    <dgm:cxn modelId="{34308B93-AEA2-4C13-A890-E9BC54FC0B24}" type="presParOf" srcId="{D32B978B-366C-47DF-8871-F5E57D3C59BC}" destId="{60BA84ED-159A-4D26-A2D9-BC61F480BE01}" srcOrd="4" destOrd="0" presId="urn:microsoft.com/office/officeart/2005/8/layout/pList2"/>
    <dgm:cxn modelId="{E724C7E7-09B7-44EF-A0A5-D2F8835E99E6}" type="presParOf" srcId="{60BA84ED-159A-4D26-A2D9-BC61F480BE01}" destId="{7270EA6F-D592-42B2-9A58-8571A0A37237}" srcOrd="0" destOrd="0" presId="urn:microsoft.com/office/officeart/2005/8/layout/pList2"/>
    <dgm:cxn modelId="{147DA7E6-650E-42A8-A69A-373EE79C5961}" type="presParOf" srcId="{60BA84ED-159A-4D26-A2D9-BC61F480BE01}" destId="{375088AC-323E-40D4-9709-F29FB9331586}" srcOrd="1" destOrd="0" presId="urn:microsoft.com/office/officeart/2005/8/layout/pList2"/>
    <dgm:cxn modelId="{35601A23-024D-40BE-9F0B-887A832BFE00}" type="presParOf" srcId="{60BA84ED-159A-4D26-A2D9-BC61F480BE01}" destId="{6A08FD97-5382-4F7C-AE90-145146F39C2B}" srcOrd="2" destOrd="0" presId="urn:microsoft.com/office/officeart/2005/8/layout/pList2"/>
    <dgm:cxn modelId="{774067E9-91FB-4ABB-9D1B-E0BEAAE8FA3F}" type="presParOf" srcId="{D32B978B-366C-47DF-8871-F5E57D3C59BC}" destId="{68177BC3-BE9A-41B3-A5AC-F9BD53669CCE}" srcOrd="5" destOrd="0" presId="urn:microsoft.com/office/officeart/2005/8/layout/pList2"/>
    <dgm:cxn modelId="{B7BE4F75-9279-48B4-8D68-72A7F5FBC868}" type="presParOf" srcId="{D32B978B-366C-47DF-8871-F5E57D3C59BC}" destId="{938B678C-3498-4D15-B1BC-CD72C1F90BB9}" srcOrd="6" destOrd="0" presId="urn:microsoft.com/office/officeart/2005/8/layout/pList2"/>
    <dgm:cxn modelId="{AD3EAAC9-4948-491E-BF94-C9A7F33CFEAE}" type="presParOf" srcId="{938B678C-3498-4D15-B1BC-CD72C1F90BB9}" destId="{CEEF98CC-2BF6-4784-AC4B-A96B7492442B}" srcOrd="0" destOrd="0" presId="urn:microsoft.com/office/officeart/2005/8/layout/pList2"/>
    <dgm:cxn modelId="{6486D346-0CFA-40CC-AA45-EDD25ADED7EA}" type="presParOf" srcId="{938B678C-3498-4D15-B1BC-CD72C1F90BB9}" destId="{29EFB270-4F1D-4C2B-9F09-4754B4CCC7C6}" srcOrd="1" destOrd="0" presId="urn:microsoft.com/office/officeart/2005/8/layout/pList2"/>
    <dgm:cxn modelId="{B3118AF5-2BB6-4B0D-912C-90D5C01EBECE}" type="presParOf" srcId="{938B678C-3498-4D15-B1BC-CD72C1F90BB9}" destId="{96FAED15-2DF7-48C8-BA1B-B525B867D6E6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788A06-B25A-4956-B24A-6D897B39B51B}">
      <dsp:nvSpPr>
        <dsp:cNvPr id="0" name=""/>
        <dsp:cNvSpPr/>
      </dsp:nvSpPr>
      <dsp:spPr>
        <a:xfrm rot="5400000">
          <a:off x="4950095" y="123746"/>
          <a:ext cx="1885551" cy="164042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Esporas </a:t>
          </a:r>
          <a:endParaRPr lang="es-CO" sz="2200" kern="1200" dirty="0"/>
        </a:p>
      </dsp:txBody>
      <dsp:txXfrm rot="-5400000">
        <a:off x="5328289" y="295017"/>
        <a:ext cx="1129163" cy="1297887"/>
      </dsp:txXfrm>
    </dsp:sp>
    <dsp:sp modelId="{A21F698C-2FB1-4CF8-AD9C-613E5BF820A7}">
      <dsp:nvSpPr>
        <dsp:cNvPr id="0" name=""/>
        <dsp:cNvSpPr/>
      </dsp:nvSpPr>
      <dsp:spPr>
        <a:xfrm>
          <a:off x="6762864" y="378295"/>
          <a:ext cx="2104275" cy="113133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Helechos </a:t>
          </a:r>
          <a:endParaRPr lang="es-CO" sz="2200" kern="1200" dirty="0"/>
        </a:p>
      </dsp:txBody>
      <dsp:txXfrm>
        <a:off x="6762864" y="378295"/>
        <a:ext cx="2104275" cy="1131330"/>
      </dsp:txXfrm>
    </dsp:sp>
    <dsp:sp modelId="{E7445BE6-E6CA-4FD5-95F6-2685418A9C49}">
      <dsp:nvSpPr>
        <dsp:cNvPr id="0" name=""/>
        <dsp:cNvSpPr/>
      </dsp:nvSpPr>
      <dsp:spPr>
        <a:xfrm rot="5400000">
          <a:off x="3178431" y="123746"/>
          <a:ext cx="1885551" cy="164042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 l="-18000" r="-18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600" kern="1200"/>
        </a:p>
      </dsp:txBody>
      <dsp:txXfrm rot="-5400000">
        <a:off x="3556625" y="295017"/>
        <a:ext cx="1129163" cy="1297887"/>
      </dsp:txXfrm>
    </dsp:sp>
    <dsp:sp modelId="{58B50BF8-E2C9-4C04-9703-CB782DBE553E}">
      <dsp:nvSpPr>
        <dsp:cNvPr id="0" name=""/>
        <dsp:cNvSpPr/>
      </dsp:nvSpPr>
      <dsp:spPr>
        <a:xfrm rot="5400000">
          <a:off x="4060869" y="1724202"/>
          <a:ext cx="1885551" cy="164042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3920356"/>
            <a:satOff val="-16311"/>
            <a:lumOff val="384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Flores</a:t>
          </a:r>
          <a:endParaRPr lang="es-CO" sz="2200" kern="1200" dirty="0"/>
        </a:p>
      </dsp:txBody>
      <dsp:txXfrm rot="-5400000">
        <a:off x="4439063" y="1895473"/>
        <a:ext cx="1129163" cy="1297887"/>
      </dsp:txXfrm>
    </dsp:sp>
    <dsp:sp modelId="{82A5A0D5-523A-4E85-B2A6-E75BA3EA219E}">
      <dsp:nvSpPr>
        <dsp:cNvPr id="0" name=""/>
        <dsp:cNvSpPr/>
      </dsp:nvSpPr>
      <dsp:spPr>
        <a:xfrm>
          <a:off x="2079154" y="1978752"/>
          <a:ext cx="2036395" cy="113133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Algunas presentan</a:t>
          </a:r>
          <a:endParaRPr lang="es-CO" sz="2200" kern="1200" dirty="0"/>
        </a:p>
      </dsp:txBody>
      <dsp:txXfrm>
        <a:off x="2079154" y="1978752"/>
        <a:ext cx="2036395" cy="1131330"/>
      </dsp:txXfrm>
    </dsp:sp>
    <dsp:sp modelId="{9DC82D03-E717-46F9-9802-718EAF87C851}">
      <dsp:nvSpPr>
        <dsp:cNvPr id="0" name=""/>
        <dsp:cNvSpPr/>
      </dsp:nvSpPr>
      <dsp:spPr>
        <a:xfrm rot="5400000">
          <a:off x="5832533" y="1724202"/>
          <a:ext cx="1885551" cy="164042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rcRect/>
          <a:stretch>
            <a:fillRect l="-36000" r="-3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600" kern="1200"/>
        </a:p>
      </dsp:txBody>
      <dsp:txXfrm rot="-5400000">
        <a:off x="6210727" y="1895473"/>
        <a:ext cx="1129163" cy="1297887"/>
      </dsp:txXfrm>
    </dsp:sp>
    <dsp:sp modelId="{223A40F2-F6B4-40BD-B460-6C19FA0EF9B5}">
      <dsp:nvSpPr>
        <dsp:cNvPr id="0" name=""/>
        <dsp:cNvSpPr/>
      </dsp:nvSpPr>
      <dsp:spPr>
        <a:xfrm rot="5400000">
          <a:off x="4950095" y="3324658"/>
          <a:ext cx="1885551" cy="164042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7840713"/>
            <a:satOff val="-32622"/>
            <a:lumOff val="768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Semillas</a:t>
          </a:r>
          <a:endParaRPr lang="es-CO" sz="2200" kern="1200" dirty="0"/>
        </a:p>
      </dsp:txBody>
      <dsp:txXfrm rot="-5400000">
        <a:off x="5328289" y="3495929"/>
        <a:ext cx="1129163" cy="1297887"/>
      </dsp:txXfrm>
    </dsp:sp>
    <dsp:sp modelId="{FE85194E-C3AE-4FA0-AE9D-BBD58B8CD602}">
      <dsp:nvSpPr>
        <dsp:cNvPr id="0" name=""/>
        <dsp:cNvSpPr/>
      </dsp:nvSpPr>
      <dsp:spPr>
        <a:xfrm>
          <a:off x="6762864" y="3579208"/>
          <a:ext cx="2104275" cy="113133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Frutos</a:t>
          </a:r>
          <a:endParaRPr lang="es-CO" sz="2200" kern="1200" dirty="0"/>
        </a:p>
      </dsp:txBody>
      <dsp:txXfrm>
        <a:off x="6762864" y="3579208"/>
        <a:ext cx="2104275" cy="1131330"/>
      </dsp:txXfrm>
    </dsp:sp>
    <dsp:sp modelId="{F5C43A0A-C2F5-4CEF-A568-333B389AFBC0}">
      <dsp:nvSpPr>
        <dsp:cNvPr id="0" name=""/>
        <dsp:cNvSpPr/>
      </dsp:nvSpPr>
      <dsp:spPr>
        <a:xfrm rot="5400000">
          <a:off x="3178431" y="3324658"/>
          <a:ext cx="1885551" cy="1640429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600" kern="1200"/>
        </a:p>
      </dsp:txBody>
      <dsp:txXfrm rot="-5400000">
        <a:off x="3556625" y="3495929"/>
        <a:ext cx="1129163" cy="12978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32C21D-95B2-4AC1-A994-4CDC74E94069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9EFD2-E85A-4097-A297-025657993F61}">
      <dsp:nvSpPr>
        <dsp:cNvPr id="0" name=""/>
        <dsp:cNvSpPr/>
      </dsp:nvSpPr>
      <dsp:spPr>
        <a:xfrm>
          <a:off x="318363" y="261080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7000" b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B5339-61F7-4004-B647-86F701D46670}">
      <dsp:nvSpPr>
        <dsp:cNvPr id="0" name=""/>
        <dsp:cNvSpPr/>
      </dsp:nvSpPr>
      <dsp:spPr>
        <a:xfrm rot="10800000">
          <a:off x="31836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900" kern="1200"/>
        </a:p>
      </dsp:txBody>
      <dsp:txXfrm rot="10800000">
        <a:off x="389016" y="1958102"/>
        <a:ext cx="2156106" cy="2322582"/>
      </dsp:txXfrm>
    </dsp:sp>
    <dsp:sp modelId="{2B16100A-1A58-4A15-9325-7B0CC7B5BDF9}">
      <dsp:nvSpPr>
        <dsp:cNvPr id="0" name=""/>
        <dsp:cNvSpPr/>
      </dsp:nvSpPr>
      <dsp:spPr>
        <a:xfrm>
          <a:off x="2845517" y="261080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t="-70000" b="-7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864D4-8771-4C97-A543-C4064DCC6A45}">
      <dsp:nvSpPr>
        <dsp:cNvPr id="0" name=""/>
        <dsp:cNvSpPr/>
      </dsp:nvSpPr>
      <dsp:spPr>
        <a:xfrm rot="10800000">
          <a:off x="2845517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Cultivo de tejidos </a:t>
          </a:r>
          <a:endParaRPr lang="es-CO" sz="3900" kern="1200" dirty="0"/>
        </a:p>
      </dsp:txBody>
      <dsp:txXfrm rot="10800000">
        <a:off x="2916170" y="1958102"/>
        <a:ext cx="2156106" cy="2322582"/>
      </dsp:txXfrm>
    </dsp:sp>
    <dsp:sp modelId="{6A08FD97-5382-4F7C-AE90-145146F39C2B}">
      <dsp:nvSpPr>
        <dsp:cNvPr id="0" name=""/>
        <dsp:cNvSpPr/>
      </dsp:nvSpPr>
      <dsp:spPr>
        <a:xfrm>
          <a:off x="5372670" y="261080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7000" b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70EA6F-D592-42B2-9A58-8571A0A37237}">
      <dsp:nvSpPr>
        <dsp:cNvPr id="0" name=""/>
        <dsp:cNvSpPr/>
      </dsp:nvSpPr>
      <dsp:spPr>
        <a:xfrm rot="10800000">
          <a:off x="5372670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Estaca o esqueje </a:t>
          </a:r>
          <a:endParaRPr lang="es-CO" sz="3900" kern="1200" dirty="0"/>
        </a:p>
      </dsp:txBody>
      <dsp:txXfrm rot="10800000">
        <a:off x="5443323" y="1958102"/>
        <a:ext cx="2156106" cy="2322582"/>
      </dsp:txXfrm>
    </dsp:sp>
    <dsp:sp modelId="{96FAED15-2DF7-48C8-BA1B-B525B867D6E6}">
      <dsp:nvSpPr>
        <dsp:cNvPr id="0" name=""/>
        <dsp:cNvSpPr/>
      </dsp:nvSpPr>
      <dsp:spPr>
        <a:xfrm>
          <a:off x="7899823" y="261080"/>
          <a:ext cx="2297412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F98CC-2BF6-4784-AC4B-A96B7492442B}">
      <dsp:nvSpPr>
        <dsp:cNvPr id="0" name=""/>
        <dsp:cNvSpPr/>
      </dsp:nvSpPr>
      <dsp:spPr>
        <a:xfrm rot="10800000">
          <a:off x="789982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277368" rIns="277368" bIns="277368" numCol="1" spcCol="1270" anchor="t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Acodo </a:t>
          </a:r>
          <a:endParaRPr lang="es-CO" sz="3900" kern="1200" dirty="0"/>
        </a:p>
      </dsp:txBody>
      <dsp:txXfrm rot="10800000">
        <a:off x="7970476" y="1958102"/>
        <a:ext cx="2156106" cy="2322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95F6EE-6E2D-4A8E-A88C-C915D546A2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851A97-A2C6-4B98-88BA-3B16C5701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147C11-B5A0-4811-89BA-DAD1E628A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956D-9A30-401A-A5C6-0ADBC91DDECF}" type="datetimeFigureOut">
              <a:rPr lang="es-CO" smtClean="0"/>
              <a:t>20/02/2021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62435B9-EC8C-49C4-BF4C-3FAF54B25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B29A787-5DF4-42B1-AC27-E809662B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CAC6-345A-4FB7-A54C-059B8C9FA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363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972813-8675-4EBB-BB7B-CD1C2E507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767EC7D-F346-4495-9C22-F76E1B76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7765B8-0F4C-4CA9-9CED-54D7EA08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956D-9A30-401A-A5C6-0ADBC91DDECF}" type="datetimeFigureOut">
              <a:rPr lang="es-CO" smtClean="0"/>
              <a:t>20/02/2021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6666CA-4959-4A08-B9D7-6C4C4241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FB5905-D2BC-4B1E-8572-6E5C19E8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CAC6-345A-4FB7-A54C-059B8C9FA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290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A89985-2B3B-4C34-A763-CD253B62B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2E9BDE-9131-4A7F-AD0A-649B73785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098E2A-7FA8-4730-85A2-E962FF11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956D-9A30-401A-A5C6-0ADBC91DDECF}" type="datetimeFigureOut">
              <a:rPr lang="es-CO" smtClean="0"/>
              <a:t>20/02/2021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8A6BC9-833F-4562-AAAB-BAE02F877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FCB66A-2558-4BC3-A9A2-324A399C9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CAC6-345A-4FB7-A54C-059B8C9FA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086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7DEC4-D567-41D4-B5BA-BA205760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7F4184-1FC9-48E5-A35E-FBBAF271C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A36378-51A9-4FFC-B090-E7DF3C1C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956D-9A30-401A-A5C6-0ADBC91DDECF}" type="datetimeFigureOut">
              <a:rPr lang="es-CO" smtClean="0"/>
              <a:t>20/02/2021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DAC892-3E73-4AB7-97EC-D7AA74D6E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898F05-94D0-46FD-B3A0-18F4EE4D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CAC6-345A-4FB7-A54C-059B8C9FA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713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7CA52-3F3C-463B-8EAF-DFDD5377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277CC8-5E75-4B18-9158-E569CA737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58C3ED-1ACE-4EF4-9F64-803FBD4E1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956D-9A30-401A-A5C6-0ADBC91DDECF}" type="datetimeFigureOut">
              <a:rPr lang="es-CO" smtClean="0"/>
              <a:t>20/02/2021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6988B-913A-4AA7-84A2-B2B56E793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F50138-F233-46E9-8482-88B25D48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CAC6-345A-4FB7-A54C-059B8C9FA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348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75294C-AB64-4054-BA41-6CED43FAD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70FF98-311F-4A79-A960-CDFD0C176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836BB-7764-470A-8D65-7DE1AFAA5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6DF8D4-C6BE-47DC-8370-67259850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956D-9A30-401A-A5C6-0ADBC91DDECF}" type="datetimeFigureOut">
              <a:rPr lang="es-CO" smtClean="0"/>
              <a:t>20/02/2021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FDF8196-A866-45FC-BA92-8BC6254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173682-9B51-424D-ACB9-DA55956E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CAC6-345A-4FB7-A54C-059B8C9FA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293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8011E-FDA6-423C-9B7C-4254F8950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58C2B3-0384-496E-AF50-F6A29079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B466CF-D09E-42D9-A456-CF528FF0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8D38AE-2573-406E-9072-6F6F56447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A2BF93-CB16-40F5-A7C4-24F7DF5D8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8D95685-3FC1-4B5B-8D56-992F34F0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956D-9A30-401A-A5C6-0ADBC91DDECF}" type="datetimeFigureOut">
              <a:rPr lang="es-CO" smtClean="0"/>
              <a:t>20/02/2021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E0CF980-F7EE-4C37-A13C-474CA372C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439C980-5803-4978-8B60-40441AC31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CAC6-345A-4FB7-A54C-059B8C9FA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279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D6888-EAC6-4C53-898A-838D647C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E5642D-288F-4AD6-8F16-1C7DF76B0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956D-9A30-401A-A5C6-0ADBC91DDECF}" type="datetimeFigureOut">
              <a:rPr lang="es-CO" smtClean="0"/>
              <a:t>20/02/2021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32E8FB-1513-4B1E-A86D-68ABC7228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EC3AB7B-6442-48E5-9DAF-94FCA650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CAC6-345A-4FB7-A54C-059B8C9FA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6623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974DBC8-B6BF-41A1-AF12-3E5BA149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956D-9A30-401A-A5C6-0ADBC91DDECF}" type="datetimeFigureOut">
              <a:rPr lang="es-CO" smtClean="0"/>
              <a:t>20/02/2021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EB8789-DFBD-43CA-8E27-AD1A36F5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32E7243-E05F-4A3B-A82D-01D0EA943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CAC6-345A-4FB7-A54C-059B8C9FA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1581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C4F7D3-8CEA-4B1A-B19C-C93B39D7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1499BD-EBE3-4E5D-8C62-FF08C611D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B2A15-5FA5-4786-895A-737174F78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35F343-B036-4663-A04D-F6C5B6D9A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956D-9A30-401A-A5C6-0ADBC91DDECF}" type="datetimeFigureOut">
              <a:rPr lang="es-CO" smtClean="0"/>
              <a:t>20/02/2021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C437CB0-1701-4DE6-AD97-E5D5488F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CA5FA3-D4B6-4538-ACB3-D89F71172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CAC6-345A-4FB7-A54C-059B8C9FA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7095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451F8C-51D5-4513-9815-68867D212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00F92AE-B126-4D48-9F8A-83FAD1DD4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296196F-B0F5-4918-BF44-CF05130B6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838295-B1A5-48BC-BDE0-8C6BA673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956D-9A30-401A-A5C6-0ADBC91DDECF}" type="datetimeFigureOut">
              <a:rPr lang="es-CO" smtClean="0"/>
              <a:t>20/02/2021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77F820-735E-49A3-86A5-2065EA208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B123CE-3F2B-4595-B668-A987251C0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CAC6-345A-4FB7-A54C-059B8C9FA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94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973038C-B8D8-4956-8678-38E963A28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A8E204-4662-4525-933A-EA6FA74CF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C67590-BCD9-47E9-B879-22A5EAACE5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0956D-9A30-401A-A5C6-0ADBC91DDECF}" type="datetimeFigureOut">
              <a:rPr lang="es-CO" smtClean="0"/>
              <a:t>20/02/2021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237249-7835-4C84-BC9C-67AEDD604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39D601-1BE8-41AE-8F55-065543D48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DCAC6-345A-4FB7-A54C-059B8C9FADE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425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30A00-B2D6-4715-AF83-757C41055E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Sabatina Miguel de Cervantes Saavedra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98B172-1DCB-4DB3-84B1-E4F1D07EEA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Docente ROCIO NOVOA</a:t>
            </a:r>
          </a:p>
          <a:p>
            <a:r>
              <a:rPr lang="es-ES" dirty="0"/>
              <a:t>Fecha 20 de junio de 2020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4727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4C75DC-D4E5-4FD2-87BA-6DCC5E5F0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Injerto </a:t>
            </a:r>
            <a:endParaRPr lang="es-CO" dirty="0"/>
          </a:p>
        </p:txBody>
      </p:sp>
      <p:pic>
        <p:nvPicPr>
          <p:cNvPr id="4098" name="Picture 2" descr="5 herramientas para realizar injertos - pisos Al día - pisos.com">
            <a:extLst>
              <a:ext uri="{FF2B5EF4-FFF2-40B4-BE49-F238E27FC236}">
                <a16:creationId xmlns:a16="http://schemas.microsoft.com/office/drawing/2014/main" id="{03D0832E-158D-4802-9A1A-DC68759344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26" y="1488153"/>
            <a:ext cx="6745357" cy="48454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02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C84C2A-717B-46D8-A98B-F390F367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Estaca o esqueje </a:t>
            </a:r>
            <a:endParaRPr lang="es-CO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9F4CF74-194F-4ED8-96CE-832B28F29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2626" y="1352509"/>
            <a:ext cx="6957391" cy="47766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5228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4888B8-2F70-4AA1-B212-FEC129729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Acodo </a:t>
            </a:r>
            <a:endParaRPr lang="es-CO" dirty="0"/>
          </a:p>
        </p:txBody>
      </p:sp>
      <p:pic>
        <p:nvPicPr>
          <p:cNvPr id="6146" name="Picture 2" descr="Tipos de multiplicación por acodo ~ Jardin de casa">
            <a:extLst>
              <a:ext uri="{FF2B5EF4-FFF2-40B4-BE49-F238E27FC236}">
                <a16:creationId xmlns:a16="http://schemas.microsoft.com/office/drawing/2014/main" id="{C4936985-FD6B-4F0B-A109-B49D10295A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86" y="1440111"/>
            <a:ext cx="6294783" cy="505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55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3E71B-D384-4DCE-A18A-602113FD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¿Y ahora?  ¡a resolver la guía! </a:t>
            </a:r>
            <a:endParaRPr lang="es-CO" dirty="0"/>
          </a:p>
        </p:txBody>
      </p:sp>
      <p:pic>
        <p:nvPicPr>
          <p:cNvPr id="7170" name="Picture 2" descr="Estudiante Estudiando Dibujos Animados Fotos e Imágenes de stock ...">
            <a:extLst>
              <a:ext uri="{FF2B5EF4-FFF2-40B4-BE49-F238E27FC236}">
                <a16:creationId xmlns:a16="http://schemas.microsoft.com/office/drawing/2014/main" id="{37BA9FDE-0C9E-4D11-9194-B99B7E99B1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81" y="3992285"/>
            <a:ext cx="20638" cy="1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studiante Estudiando Dibujos Animados Fotos e Imágenes de stock ...">
            <a:extLst>
              <a:ext uri="{FF2B5EF4-FFF2-40B4-BE49-F238E27FC236}">
                <a16:creationId xmlns:a16="http://schemas.microsoft.com/office/drawing/2014/main" id="{4C6C7C16-289B-4E8F-A3D7-4A0D8F25C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2"/>
          <a:stretch/>
        </p:blipFill>
        <p:spPr bwMode="auto">
          <a:xfrm>
            <a:off x="3048000" y="2037618"/>
            <a:ext cx="5703266" cy="4614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662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85385A-2202-4741-AD13-9D005DDD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/>
              <a:t>La célula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030F79-FC5D-4E87-A445-54E06DF63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22496" cy="4416149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La célula es la unidad, estructural, y funcional de todo ser. 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Se clasifica en dos: </a:t>
            </a:r>
          </a:p>
          <a:p>
            <a:pPr marL="0" indent="0">
              <a:buNone/>
            </a:pPr>
            <a:r>
              <a:rPr lang="es-CO" dirty="0"/>
              <a:t> </a:t>
            </a:r>
            <a:r>
              <a:rPr lang="es-CO" dirty="0">
                <a:solidFill>
                  <a:srgbClr val="FF0000"/>
                </a:solidFill>
              </a:rPr>
              <a:t>Procariota: </a:t>
            </a:r>
            <a:r>
              <a:rPr lang="es-CO" dirty="0"/>
              <a:t>Sin núcleo definido.</a:t>
            </a:r>
          </a:p>
          <a:p>
            <a:pPr marL="0" indent="0">
              <a:buNone/>
            </a:pPr>
            <a:r>
              <a:rPr lang="es-CO" dirty="0">
                <a:solidFill>
                  <a:srgbClr val="FF0000"/>
                </a:solidFill>
              </a:rPr>
              <a:t>Eucariota: </a:t>
            </a:r>
            <a:r>
              <a:rPr lang="es-CO" dirty="0"/>
              <a:t>Con núcleo definido y organelos recubiertos por membranas.</a:t>
            </a:r>
          </a:p>
          <a:p>
            <a:pPr marL="0" indent="0">
              <a:buNone/>
            </a:pPr>
            <a:r>
              <a:rPr lang="es-CO" dirty="0"/>
              <a:t>Funciones vitales: 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r>
              <a:rPr lang="es-CO" dirty="0"/>
              <a:t>Nutrición-Relación-Reproducción.  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6695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04725-4E7F-44CF-BB01-1545EFCB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Ciclo III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4B0D7A-1558-454E-95FD-FEAE06180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Tema: organelos celulares</a:t>
            </a:r>
          </a:p>
          <a:p>
            <a:r>
              <a:rPr lang="es-ES" dirty="0"/>
              <a:t>Función de las partes de la célula</a:t>
            </a:r>
          </a:p>
          <a:p>
            <a:r>
              <a:rPr lang="es-ES" dirty="0"/>
              <a:t> </a:t>
            </a:r>
          </a:p>
          <a:p>
            <a:r>
              <a:rPr lang="es-ES" dirty="0"/>
              <a:t> </a:t>
            </a:r>
            <a:endParaRPr lang="es-CO" dirty="0"/>
          </a:p>
        </p:txBody>
      </p:sp>
      <p:pic>
        <p:nvPicPr>
          <p:cNvPr id="8194" name="Picture 2" descr="Célula: qué es, definición, tipos y estructura - Toda Materia">
            <a:extLst>
              <a:ext uri="{FF2B5EF4-FFF2-40B4-BE49-F238E27FC236}">
                <a16:creationId xmlns:a16="http://schemas.microsoft.com/office/drawing/2014/main" id="{7A623080-0449-4722-BD17-59FE01555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29" y="2994659"/>
            <a:ext cx="6612464" cy="37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98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931DD-6097-4858-B61E-C74B277AB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Organelos celulares 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8E65CF-A37C-4656-90C9-CFB92250D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Pates de las células que cumplen con funciones especificas.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78345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Organelos y funciones celulares – Ciencias Naturales: Recursos ...">
            <a:extLst>
              <a:ext uri="{FF2B5EF4-FFF2-40B4-BE49-F238E27FC236}">
                <a16:creationId xmlns:a16="http://schemas.microsoft.com/office/drawing/2014/main" id="{4E037FE6-CD5D-4882-AEC9-D026BF639C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48" y="239151"/>
            <a:ext cx="9706707" cy="6542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65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D178FD-E284-4D31-95C9-7894A548D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Lisosomas </a:t>
            </a:r>
            <a:endParaRPr lang="es-CO" dirty="0"/>
          </a:p>
        </p:txBody>
      </p:sp>
      <p:pic>
        <p:nvPicPr>
          <p:cNvPr id="13314" name="Picture 2" descr="Lisosomas">
            <a:extLst>
              <a:ext uri="{FF2B5EF4-FFF2-40B4-BE49-F238E27FC236}">
                <a16:creationId xmlns:a16="http://schemas.microsoft.com/office/drawing/2014/main" id="{16D2FB76-94A7-47FD-B59F-0156C012B4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36" y="1619477"/>
            <a:ext cx="8201464" cy="460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4832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9ABE90-ED0E-4219-954A-63F618DB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Mitocondrias </a:t>
            </a:r>
            <a:endParaRPr lang="es-CO" dirty="0"/>
          </a:p>
        </p:txBody>
      </p:sp>
      <p:pic>
        <p:nvPicPr>
          <p:cNvPr id="18434" name="Picture 2" descr="Las mitocondrias,,, ¡mucho más que fabricas de energía! – El ...">
            <a:extLst>
              <a:ext uri="{FF2B5EF4-FFF2-40B4-BE49-F238E27FC236}">
                <a16:creationId xmlns:a16="http://schemas.microsoft.com/office/drawing/2014/main" id="{AD14E5EF-7C2F-454B-8AE7-11F003B457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45" y="1667922"/>
            <a:ext cx="8525021" cy="48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54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6506C-8586-4926-8A43-3245FDD8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790D29-9C67-44A7-8FCE-76D0B09AD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Animal: </a:t>
            </a:r>
          </a:p>
          <a:p>
            <a:pPr marL="0" indent="0">
              <a:buNone/>
            </a:pPr>
            <a:r>
              <a:rPr lang="es-CO" dirty="0"/>
              <a:t>Vegetal</a:t>
            </a:r>
          </a:p>
          <a:p>
            <a:pPr marL="0" indent="0">
              <a:buNone/>
            </a:pPr>
            <a:r>
              <a:rPr lang="es-CO" dirty="0"/>
              <a:t>Protista</a:t>
            </a:r>
          </a:p>
          <a:p>
            <a:pPr marL="0" indent="0">
              <a:buNone/>
            </a:pPr>
            <a:r>
              <a:rPr lang="es-CO" dirty="0"/>
              <a:t>Monera</a:t>
            </a:r>
          </a:p>
          <a:p>
            <a:pPr marL="0" indent="0">
              <a:buNone/>
            </a:pPr>
            <a:r>
              <a:rPr lang="es-CO" dirty="0"/>
              <a:t>Fungí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83536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C90EA-AA30-4D29-80CE-70801D62D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Núcleo </a:t>
            </a:r>
            <a:endParaRPr lang="es-CO" dirty="0"/>
          </a:p>
        </p:txBody>
      </p:sp>
      <p:pic>
        <p:nvPicPr>
          <p:cNvPr id="17410" name="Picture 2" descr="Núcleo Celular: Concepto, Funciones y Estructura">
            <a:extLst>
              <a:ext uri="{FF2B5EF4-FFF2-40B4-BE49-F238E27FC236}">
                <a16:creationId xmlns:a16="http://schemas.microsoft.com/office/drawing/2014/main" id="{8DE157BA-BFEF-4CA1-8B73-C0999A83CD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935" y="1848731"/>
            <a:ext cx="8764173" cy="464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338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AD5FD2-A131-4901-93D6-7BA48B13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Reticulo</a:t>
            </a:r>
            <a:r>
              <a:rPr lang="es-ES" dirty="0"/>
              <a:t> </a:t>
            </a:r>
            <a:endParaRPr lang="es-CO" dirty="0"/>
          </a:p>
        </p:txBody>
      </p:sp>
      <p:pic>
        <p:nvPicPr>
          <p:cNvPr id="16386" name="Picture 2" descr="El retículo endoplasmático">
            <a:extLst>
              <a:ext uri="{FF2B5EF4-FFF2-40B4-BE49-F238E27FC236}">
                <a16:creationId xmlns:a16="http://schemas.microsoft.com/office/drawing/2014/main" id="{8B0DA41F-EF32-4218-A7B9-C34EC1E11D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71" y="1322363"/>
            <a:ext cx="7779434" cy="523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80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57EC5-D9E5-4664-B14F-E19ED7EC1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Aparato de Golgi </a:t>
            </a:r>
            <a:endParaRPr lang="es-CO" dirty="0"/>
          </a:p>
        </p:txBody>
      </p:sp>
      <p:pic>
        <p:nvPicPr>
          <p:cNvPr id="15362" name="Picture 2" descr="Biología Celular y Molecular">
            <a:extLst>
              <a:ext uri="{FF2B5EF4-FFF2-40B4-BE49-F238E27FC236}">
                <a16:creationId xmlns:a16="http://schemas.microsoft.com/office/drawing/2014/main" id="{0E603063-AF7D-4694-BE31-0BE032BF8A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11" y="1575582"/>
            <a:ext cx="7469943" cy="527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568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3E23EA-C8DE-4AB7-BFEC-C726D3044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Vacuola </a:t>
            </a:r>
            <a:endParaRPr lang="es-CO" dirty="0"/>
          </a:p>
        </p:txBody>
      </p:sp>
      <p:pic>
        <p:nvPicPr>
          <p:cNvPr id="14338" name="Picture 2" descr="Vacuolas - EcuRed">
            <a:extLst>
              <a:ext uri="{FF2B5EF4-FFF2-40B4-BE49-F238E27FC236}">
                <a16:creationId xmlns:a16="http://schemas.microsoft.com/office/drawing/2014/main" id="{FBFC706C-7FA6-4E8F-8A79-38CE4D7465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6" y="1622989"/>
            <a:ext cx="5401994" cy="5235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87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C0AD9-B22F-404A-9679-DA0B6FB89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Ribosomas </a:t>
            </a:r>
            <a:endParaRPr lang="es-CO" dirty="0"/>
          </a:p>
        </p:txBody>
      </p:sp>
      <p:pic>
        <p:nvPicPr>
          <p:cNvPr id="12290" name="Picture 2" descr="Ribosoma - Wikipedia, la enciclopedia libre">
            <a:extLst>
              <a:ext uri="{FF2B5EF4-FFF2-40B4-BE49-F238E27FC236}">
                <a16:creationId xmlns:a16="http://schemas.microsoft.com/office/drawing/2014/main" id="{7ED70906-8E13-4B5B-B250-27BBDDDCAA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529" y="1492342"/>
            <a:ext cx="8961120" cy="5283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204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13AD4D-60DA-40E1-858F-9D828792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Centriolos</a:t>
            </a:r>
            <a:br>
              <a:rPr lang="es-ES" dirty="0"/>
            </a:br>
            <a:endParaRPr lang="es-CO" dirty="0"/>
          </a:p>
        </p:txBody>
      </p:sp>
      <p:pic>
        <p:nvPicPr>
          <p:cNvPr id="11266" name="Picture 2" descr="Función De Centriolos">
            <a:extLst>
              <a:ext uri="{FF2B5EF4-FFF2-40B4-BE49-F238E27FC236}">
                <a16:creationId xmlns:a16="http://schemas.microsoft.com/office/drawing/2014/main" id="{6804B1C2-5CCA-41E6-AFE1-51C6EB1217D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07" y="1481694"/>
            <a:ext cx="7526215" cy="511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027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3E71B-D384-4DCE-A18A-602113FD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¿Y ahora?  ¡a resolver la guía! </a:t>
            </a:r>
            <a:endParaRPr lang="es-CO" dirty="0"/>
          </a:p>
        </p:txBody>
      </p:sp>
      <p:pic>
        <p:nvPicPr>
          <p:cNvPr id="7170" name="Picture 2" descr="Estudiante Estudiando Dibujos Animados Fotos e Imágenes de stock ...">
            <a:extLst>
              <a:ext uri="{FF2B5EF4-FFF2-40B4-BE49-F238E27FC236}">
                <a16:creationId xmlns:a16="http://schemas.microsoft.com/office/drawing/2014/main" id="{37BA9FDE-0C9E-4D11-9194-B99B7E99B1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81" y="3992285"/>
            <a:ext cx="20638" cy="1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studiante Estudiando Dibujos Animados Fotos e Imágenes de stock ...">
            <a:extLst>
              <a:ext uri="{FF2B5EF4-FFF2-40B4-BE49-F238E27FC236}">
                <a16:creationId xmlns:a16="http://schemas.microsoft.com/office/drawing/2014/main" id="{4C6C7C16-289B-4E8F-A3D7-4A0D8F25C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2"/>
          <a:stretch/>
        </p:blipFill>
        <p:spPr bwMode="auto">
          <a:xfrm>
            <a:off x="3048000" y="2037618"/>
            <a:ext cx="5703266" cy="4614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100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F5560B-0580-4AAE-95DE-DDB3B3813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Materia y sus características </a:t>
            </a:r>
            <a:endParaRPr lang="es-CO" dirty="0"/>
          </a:p>
        </p:txBody>
      </p:sp>
      <p:pic>
        <p:nvPicPr>
          <p:cNvPr id="1026" name="Picture 2" descr="Propiedades de la materia | Necesito la Física">
            <a:extLst>
              <a:ext uri="{FF2B5EF4-FFF2-40B4-BE49-F238E27FC236}">
                <a16:creationId xmlns:a16="http://schemas.microsoft.com/office/drawing/2014/main" id="{B5B305DB-C23D-4574-91FB-0E2B4F09F5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172" y="1825625"/>
            <a:ext cx="850365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369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stancias Puras - AreaCiencias">
            <a:extLst>
              <a:ext uri="{FF2B5EF4-FFF2-40B4-BE49-F238E27FC236}">
                <a16:creationId xmlns:a16="http://schemas.microsoft.com/office/drawing/2014/main" id="{444250A8-8152-44F5-A499-816B017886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46982"/>
            <a:ext cx="9952383" cy="661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556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uáles son los estados de la materia? - Amazings">
            <a:extLst>
              <a:ext uri="{FF2B5EF4-FFF2-40B4-BE49-F238E27FC236}">
                <a16:creationId xmlns:a16="http://schemas.microsoft.com/office/drawing/2014/main" id="{85BDB109-41AF-4914-B1E6-72667B72FD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74"/>
            <a:ext cx="12191999" cy="633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02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E2A4D-1792-45AA-886C-686C9165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Biología ciclo IV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6EDA78-2D9C-4C7D-9C52-D7218AC5F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Tema: reproducción </a:t>
            </a:r>
          </a:p>
          <a:p>
            <a:pPr marL="0" indent="0">
              <a:buNone/>
            </a:pPr>
            <a:r>
              <a:rPr lang="es-ES" dirty="0"/>
              <a:t>Reproducción en plantas</a:t>
            </a:r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1026" name="Picture 2" descr="4.-REPRODUCCION DE LAS PLANTAS - Fcech-tmplant">
            <a:extLst>
              <a:ext uri="{FF2B5EF4-FFF2-40B4-BE49-F238E27FC236}">
                <a16:creationId xmlns:a16="http://schemas.microsoft.com/office/drawing/2014/main" id="{6CDC2542-0F71-4495-8373-42BE9E626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139" y="3244297"/>
            <a:ext cx="4505739" cy="328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903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iencias Naturales: Estados de la materia">
            <a:extLst>
              <a:ext uri="{FF2B5EF4-FFF2-40B4-BE49-F238E27FC236}">
                <a16:creationId xmlns:a16="http://schemas.microsoft.com/office/drawing/2014/main" id="{64DD222B-59AC-4A87-B569-E2A48120B9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614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pa en línea SEP: Mezclas: Heterogéneas y Homogéneas">
            <a:extLst>
              <a:ext uri="{FF2B5EF4-FFF2-40B4-BE49-F238E27FC236}">
                <a16:creationId xmlns:a16="http://schemas.microsoft.com/office/drawing/2014/main" id="{6583978C-345D-4CB7-B2B1-7AC5EA7208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4"/>
          <a:stretch/>
        </p:blipFill>
        <p:spPr bwMode="auto">
          <a:xfrm>
            <a:off x="1650142" y="424866"/>
            <a:ext cx="8222727" cy="600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314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0A079-74F5-475C-B305-BD3F9667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Modelos atómicos </a:t>
            </a:r>
            <a:endParaRPr lang="es-CO" dirty="0"/>
          </a:p>
        </p:txBody>
      </p:sp>
      <p:pic>
        <p:nvPicPr>
          <p:cNvPr id="2050" name="Picture 2" descr="Modelos atómicos: Concepto, tipos y caracteríscas - Epsilon Magazine">
            <a:extLst>
              <a:ext uri="{FF2B5EF4-FFF2-40B4-BE49-F238E27FC236}">
                <a16:creationId xmlns:a16="http://schemas.microsoft.com/office/drawing/2014/main" id="{A6B75E3F-DFDC-44B3-8C7D-FFF440D963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155" y="1825625"/>
            <a:ext cx="715768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7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C8FC12-5BA8-4706-9686-D0A6EA0A7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Química IV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03EDCD-55B7-42DD-9841-7930790A3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Tema: átomos</a:t>
            </a:r>
          </a:p>
          <a:p>
            <a:r>
              <a:rPr lang="es-ES" dirty="0"/>
              <a:t>Enlaces químicos y configuración electrónica</a:t>
            </a:r>
          </a:p>
          <a:p>
            <a:pPr marL="0" indent="0">
              <a:buNone/>
            </a:pPr>
            <a:r>
              <a:rPr lang="es-ES" dirty="0"/>
              <a:t> </a:t>
            </a:r>
          </a:p>
          <a:p>
            <a:pPr marL="0" indent="0">
              <a:buNone/>
            </a:pPr>
            <a:r>
              <a:rPr lang="es-CO" dirty="0"/>
              <a:t> </a:t>
            </a:r>
          </a:p>
        </p:txBody>
      </p:sp>
      <p:pic>
        <p:nvPicPr>
          <p:cNvPr id="19460" name="Picture 4" descr="Configuración electrónica del sodio, con dos números cuánticos ...">
            <a:extLst>
              <a:ext uri="{FF2B5EF4-FFF2-40B4-BE49-F238E27FC236}">
                <a16:creationId xmlns:a16="http://schemas.microsoft.com/office/drawing/2014/main" id="{817227DB-1C12-4B58-B284-58248A028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06" y="2852858"/>
            <a:ext cx="7174523" cy="379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453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BC940-E3BD-4536-B67F-C82A36F6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2530" name="Picture 2" descr="Configuración electrónica del Sodio">
            <a:extLst>
              <a:ext uri="{FF2B5EF4-FFF2-40B4-BE49-F238E27FC236}">
                <a16:creationId xmlns:a16="http://schemas.microsoft.com/office/drawing/2014/main" id="{97B6645C-37D1-43A8-88AC-D4A1292270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03" y="2138290"/>
            <a:ext cx="7417985" cy="4354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71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tomos y emprendimiento">
            <a:extLst>
              <a:ext uri="{FF2B5EF4-FFF2-40B4-BE49-F238E27FC236}">
                <a16:creationId xmlns:a16="http://schemas.microsoft.com/office/drawing/2014/main" id="{D403E789-C0AF-4163-AB66-4569A6DF188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284959"/>
            <a:ext cx="8454227" cy="63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6967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B6575-4E49-42A8-BEE6-1D8C64AC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3888D4-6F62-4901-A792-4E2F6A8C2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9600" dirty="0"/>
              <a:t>H2O</a:t>
            </a:r>
          </a:p>
          <a:p>
            <a:pPr algn="ctr"/>
            <a:r>
              <a:rPr lang="es-ES" sz="9600" dirty="0"/>
              <a:t>NaCl</a:t>
            </a:r>
          </a:p>
          <a:p>
            <a:pPr algn="ctr"/>
            <a:r>
              <a:rPr lang="es-ES" sz="9600" dirty="0"/>
              <a:t>C6H12O6</a:t>
            </a:r>
            <a:endParaRPr lang="es-CO" sz="9600" dirty="0"/>
          </a:p>
        </p:txBody>
      </p:sp>
    </p:spTree>
    <p:extLst>
      <p:ext uri="{BB962C8B-B14F-4D97-AF65-F5344CB8AC3E}">
        <p14:creationId xmlns:p14="http://schemas.microsoft.com/office/powerpoint/2010/main" val="20135495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▷ Grupos y periodos de la tabla periódica ¡Todo explicado AQUÍ!">
            <a:extLst>
              <a:ext uri="{FF2B5EF4-FFF2-40B4-BE49-F238E27FC236}">
                <a16:creationId xmlns:a16="http://schemas.microsoft.com/office/drawing/2014/main" id="{9F0695B7-68CC-4754-8E68-C4879EC007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25" y="858787"/>
            <a:ext cx="9129931" cy="56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A6AB9F2-C6B0-46F5-A1DC-05931A74F659}"/>
              </a:ext>
            </a:extLst>
          </p:cNvPr>
          <p:cNvSpPr txBox="1"/>
          <p:nvPr/>
        </p:nvSpPr>
        <p:spPr>
          <a:xfrm>
            <a:off x="7498080" y="267286"/>
            <a:ext cx="358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Periodos  y grupo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8840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tabla periódica de los elementos cumple 150 años • UDT">
            <a:extLst>
              <a:ext uri="{FF2B5EF4-FFF2-40B4-BE49-F238E27FC236}">
                <a16:creationId xmlns:a16="http://schemas.microsoft.com/office/drawing/2014/main" id="{1DFD8D46-1B00-405F-95DF-C6F2FEFF42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157906"/>
            <a:ext cx="11476383" cy="649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547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1C7B52-6F02-45C2-B4BA-AFB33EF21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clasificación  de los elementos </a:t>
            </a:r>
            <a:endParaRPr lang="es-CO" dirty="0"/>
          </a:p>
        </p:txBody>
      </p:sp>
      <p:pic>
        <p:nvPicPr>
          <p:cNvPr id="4" name="Picture 2" descr="Tabla Periódica – Notas de Química">
            <a:extLst>
              <a:ext uri="{FF2B5EF4-FFF2-40B4-BE49-F238E27FC236}">
                <a16:creationId xmlns:a16="http://schemas.microsoft.com/office/drawing/2014/main" id="{0B913718-B6FD-4992-BA01-9FE46F6393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938" y="1690688"/>
            <a:ext cx="8601154" cy="463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61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52CAF2-A6AB-4B39-908D-769104B7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reproducción en las plantas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4C05D5-31A6-4EEC-9D89-AF3EDAF13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Las plantas pueden reproducirse de forma SEXUAL y ASEXUAL </a:t>
            </a:r>
          </a:p>
          <a:p>
            <a:r>
              <a:rPr lang="es-ES" dirty="0"/>
              <a:t>La reproducción ASEXUAL les permite producir un mayor numero de individuos en menos tiempo con menor gasto de energía lo cual facilita la colonización de diferentes lugares.</a:t>
            </a:r>
          </a:p>
          <a:p>
            <a:r>
              <a:rPr lang="es-ES" dirty="0"/>
              <a:t>La reproducción SEXUAL les permite en cambio generar variabilidad genética entre los organismos lo cual le permite adaptarse a diferentes condiciones del ambiente.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384030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a Mecánica Cuántica: El proceso de construcción Aufbau">
            <a:extLst>
              <a:ext uri="{FF2B5EF4-FFF2-40B4-BE49-F238E27FC236}">
                <a16:creationId xmlns:a16="http://schemas.microsoft.com/office/drawing/2014/main" id="{90CE48D7-7B0B-495B-9803-F48C5A1036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45" y="380120"/>
            <a:ext cx="6189785" cy="616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01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Química 2015: NÚMEROS CUÁNTICOS">
            <a:extLst>
              <a:ext uri="{FF2B5EF4-FFF2-40B4-BE49-F238E27FC236}">
                <a16:creationId xmlns:a16="http://schemas.microsoft.com/office/drawing/2014/main" id="{DEE33A74-839A-4E7A-B3D5-54E37EEC8E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29" y="450166"/>
            <a:ext cx="10332366" cy="613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383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3E71B-D384-4DCE-A18A-602113FD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¿Y ahora?  ¡a resolver la guía! </a:t>
            </a:r>
            <a:endParaRPr lang="es-CO" dirty="0"/>
          </a:p>
        </p:txBody>
      </p:sp>
      <p:pic>
        <p:nvPicPr>
          <p:cNvPr id="7170" name="Picture 2" descr="Estudiante Estudiando Dibujos Animados Fotos e Imágenes de stock ...">
            <a:extLst>
              <a:ext uri="{FF2B5EF4-FFF2-40B4-BE49-F238E27FC236}">
                <a16:creationId xmlns:a16="http://schemas.microsoft.com/office/drawing/2014/main" id="{37BA9FDE-0C9E-4D11-9194-B99B7E99B1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81" y="3992285"/>
            <a:ext cx="20638" cy="1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studiante Estudiando Dibujos Animados Fotos e Imágenes de stock ...">
            <a:extLst>
              <a:ext uri="{FF2B5EF4-FFF2-40B4-BE49-F238E27FC236}">
                <a16:creationId xmlns:a16="http://schemas.microsoft.com/office/drawing/2014/main" id="{4C6C7C16-289B-4E8F-A3D7-4A0D8F25C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2"/>
          <a:stretch/>
        </p:blipFill>
        <p:spPr bwMode="auto">
          <a:xfrm>
            <a:off x="3048000" y="2037618"/>
            <a:ext cx="5703266" cy="4614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027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94889-468C-4F4C-8FCA-0F688C5ED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Estructuras relacionadas con la Reproducción </a:t>
            </a:r>
            <a:endParaRPr lang="es-CO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D10F15C-CC45-4A0A-B16B-713BBFBAAE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6714774"/>
              </p:ext>
            </p:extLst>
          </p:nvPr>
        </p:nvGraphicFramePr>
        <p:xfrm>
          <a:off x="689113" y="1550504"/>
          <a:ext cx="10946295" cy="50888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8626ED5-8B07-4373-B0BD-7D20D05B4D3A}"/>
              </a:ext>
            </a:extLst>
          </p:cNvPr>
          <p:cNvSpPr txBox="1"/>
          <p:nvPr/>
        </p:nvSpPr>
        <p:spPr>
          <a:xfrm>
            <a:off x="8865704" y="3551583"/>
            <a:ext cx="292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TODAS PRESENTAN ALTERNANCIA DE GENERACIONES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929BE5-85B3-434E-ADBD-A91BCF9728EB}"/>
              </a:ext>
            </a:extLst>
          </p:cNvPr>
          <p:cNvSpPr txBox="1"/>
          <p:nvPr/>
        </p:nvSpPr>
        <p:spPr>
          <a:xfrm>
            <a:off x="407505" y="3429000"/>
            <a:ext cx="292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Gametofito (n) Haploide </a:t>
            </a:r>
          </a:p>
          <a:p>
            <a:r>
              <a:rPr lang="es-ES" dirty="0"/>
              <a:t>Esporofito (2n) Diploide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2982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4B72B-9DE1-44D8-9FC2-51A61B22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Gametofito </a:t>
            </a:r>
            <a:endParaRPr lang="es-CO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2574A1D-9881-490F-99DF-0FD6FCBAF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370" y="1825625"/>
            <a:ext cx="9737259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76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1D5D6-A78E-4F89-A710-361BB6E9A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Reproducción Asexual en plantas </a:t>
            </a:r>
            <a:endParaRPr lang="es-CO" dirty="0"/>
          </a:p>
        </p:txBody>
      </p:sp>
      <p:pic>
        <p:nvPicPr>
          <p:cNvPr id="2050" name="Picture 2" descr="Descubre qué es la reproducción asexual - ¡Con EJEMPLOS!">
            <a:extLst>
              <a:ext uri="{FF2B5EF4-FFF2-40B4-BE49-F238E27FC236}">
                <a16:creationId xmlns:a16="http://schemas.microsoft.com/office/drawing/2014/main" id="{980021E4-F094-4FFD-9663-5925A3031B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243" y="1394141"/>
            <a:ext cx="9157253" cy="534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9B671DD-DA74-484E-BE6E-9F360BB4ABEB}"/>
              </a:ext>
            </a:extLst>
          </p:cNvPr>
          <p:cNvSpPr txBox="1"/>
          <p:nvPr/>
        </p:nvSpPr>
        <p:spPr>
          <a:xfrm>
            <a:off x="9329530" y="1690688"/>
            <a:ext cx="2531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Tejido meristemático </a:t>
            </a:r>
            <a:endParaRPr lang="es-CO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4A74C0A-DFEA-472E-8728-82667575E66B}"/>
              </a:ext>
            </a:extLst>
          </p:cNvPr>
          <p:cNvSpPr txBox="1"/>
          <p:nvPr/>
        </p:nvSpPr>
        <p:spPr>
          <a:xfrm>
            <a:off x="8632135" y="4067132"/>
            <a:ext cx="174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Cebolla-Ajo </a:t>
            </a:r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444533-16B3-4C37-AF54-FB6776B24B33}"/>
              </a:ext>
            </a:extLst>
          </p:cNvPr>
          <p:cNvSpPr txBox="1"/>
          <p:nvPr/>
        </p:nvSpPr>
        <p:spPr>
          <a:xfrm>
            <a:off x="4253948" y="4076906"/>
            <a:ext cx="1842052" cy="375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Yuca-papa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5E2E10B-52D8-4BBF-82CA-14902342846E}"/>
              </a:ext>
            </a:extLst>
          </p:cNvPr>
          <p:cNvSpPr txBox="1"/>
          <p:nvPr/>
        </p:nvSpPr>
        <p:spPr>
          <a:xfrm>
            <a:off x="6563140" y="4114513"/>
            <a:ext cx="174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Jengibre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F741194-953D-4647-A4BE-A8B33C845DA1}"/>
              </a:ext>
            </a:extLst>
          </p:cNvPr>
          <p:cNvSpPr txBox="1"/>
          <p:nvPr/>
        </p:nvSpPr>
        <p:spPr>
          <a:xfrm>
            <a:off x="2001078" y="4251798"/>
            <a:ext cx="178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Fresa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393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6D5356-A585-47D9-AC27-2CD00858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El ser humano y la reproducción asexual en plantas</a:t>
            </a:r>
            <a:endParaRPr lang="es-CO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ED16A9D-F72B-4DB0-A6C9-69F3C7F32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4175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6A16FB6-523F-4F89-B545-4D2FE2627532}"/>
              </a:ext>
            </a:extLst>
          </p:cNvPr>
          <p:cNvSpPr txBox="1"/>
          <p:nvPr/>
        </p:nvSpPr>
        <p:spPr>
          <a:xfrm>
            <a:off x="1444487" y="4333461"/>
            <a:ext cx="1577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</a:rPr>
              <a:t>Injerto </a:t>
            </a:r>
            <a:endParaRPr lang="es-CO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95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27195-7BD2-4892-9F7D-7B516D40F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Cultivo de tejidos </a:t>
            </a:r>
            <a:endParaRPr lang="es-CO" dirty="0"/>
          </a:p>
        </p:txBody>
      </p:sp>
      <p:pic>
        <p:nvPicPr>
          <p:cNvPr id="3074" name="Picture 2" descr="Apuntes de Fisiología Vegetal: Cultivo de tejidos vegetales">
            <a:extLst>
              <a:ext uri="{FF2B5EF4-FFF2-40B4-BE49-F238E27FC236}">
                <a16:creationId xmlns:a16="http://schemas.microsoft.com/office/drawing/2014/main" id="{F55B456A-C0AD-4836-AC87-AA7F52DA11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540" y="1825625"/>
            <a:ext cx="4903304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82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298</Words>
  <Application>Microsoft Office PowerPoint</Application>
  <PresentationFormat>Panorámica</PresentationFormat>
  <Paragraphs>80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Tema de Office</vt:lpstr>
      <vt:lpstr>Sabatina Miguel de Cervantes Saavedra</vt:lpstr>
      <vt:lpstr>Presentación de PowerPoint</vt:lpstr>
      <vt:lpstr>Biología ciclo IV</vt:lpstr>
      <vt:lpstr>La reproducción en las plantas</vt:lpstr>
      <vt:lpstr>Estructuras relacionadas con la Reproducción </vt:lpstr>
      <vt:lpstr>Gametofito </vt:lpstr>
      <vt:lpstr>Reproducción Asexual en plantas </vt:lpstr>
      <vt:lpstr>El ser humano y la reproducción asexual en plantas</vt:lpstr>
      <vt:lpstr>Cultivo de tejidos </vt:lpstr>
      <vt:lpstr>Injerto </vt:lpstr>
      <vt:lpstr>Estaca o esqueje </vt:lpstr>
      <vt:lpstr>Acodo </vt:lpstr>
      <vt:lpstr>¿Y ahora?  ¡a resolver la guía! </vt:lpstr>
      <vt:lpstr>La célula</vt:lpstr>
      <vt:lpstr>Ciclo III</vt:lpstr>
      <vt:lpstr>Organelos celulares </vt:lpstr>
      <vt:lpstr>Presentación de PowerPoint</vt:lpstr>
      <vt:lpstr>Lisosomas </vt:lpstr>
      <vt:lpstr>Mitocondrias </vt:lpstr>
      <vt:lpstr>Núcleo </vt:lpstr>
      <vt:lpstr>Reticulo </vt:lpstr>
      <vt:lpstr>Aparato de Golgi </vt:lpstr>
      <vt:lpstr>Vacuola </vt:lpstr>
      <vt:lpstr>Ribosomas </vt:lpstr>
      <vt:lpstr>Centriolos </vt:lpstr>
      <vt:lpstr>¿Y ahora?  ¡a resolver la guía! </vt:lpstr>
      <vt:lpstr>Materia y sus características </vt:lpstr>
      <vt:lpstr>Presentación de PowerPoint</vt:lpstr>
      <vt:lpstr>Presentación de PowerPoint</vt:lpstr>
      <vt:lpstr>Presentación de PowerPoint</vt:lpstr>
      <vt:lpstr>Presentación de PowerPoint</vt:lpstr>
      <vt:lpstr>Modelos atómicos </vt:lpstr>
      <vt:lpstr>Química IV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clasificación  de los elementos </vt:lpstr>
      <vt:lpstr>Presentación de PowerPoint</vt:lpstr>
      <vt:lpstr>Presentación de PowerPoint</vt:lpstr>
      <vt:lpstr>¿Y ahora?  ¡a resolver la guía!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Sabatina Miguel de Cervantes Saavedra</dc:title>
  <dc:creator>equipo</dc:creator>
  <cp:lastModifiedBy>Personal</cp:lastModifiedBy>
  <cp:revision>23</cp:revision>
  <dcterms:created xsi:type="dcterms:W3CDTF">2020-06-20T12:08:51Z</dcterms:created>
  <dcterms:modified xsi:type="dcterms:W3CDTF">2021-02-20T22:04:25Z</dcterms:modified>
</cp:coreProperties>
</file>