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FC1F-239C-4E70-834B-6377C1961F01}" type="datetimeFigureOut">
              <a:rPr lang="es-CO" smtClean="0"/>
              <a:t>22/05/2021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44FE-600C-45D0-A367-DC560CFD25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438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FC1F-239C-4E70-834B-6377C1961F01}" type="datetimeFigureOut">
              <a:rPr lang="es-CO" smtClean="0"/>
              <a:t>22/05/2021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44FE-600C-45D0-A367-DC560CFD25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9171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FC1F-239C-4E70-834B-6377C1961F01}" type="datetimeFigureOut">
              <a:rPr lang="es-CO" smtClean="0"/>
              <a:t>22/05/2021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44FE-600C-45D0-A367-DC560CFD25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31268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FC1F-239C-4E70-834B-6377C1961F01}" type="datetimeFigureOut">
              <a:rPr lang="es-CO" smtClean="0"/>
              <a:t>22/05/2021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44FE-600C-45D0-A367-DC560CFD25BA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4131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FC1F-239C-4E70-834B-6377C1961F01}" type="datetimeFigureOut">
              <a:rPr lang="es-CO" smtClean="0"/>
              <a:t>22/05/2021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44FE-600C-45D0-A367-DC560CFD25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2880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FC1F-239C-4E70-834B-6377C1961F01}" type="datetimeFigureOut">
              <a:rPr lang="es-CO" smtClean="0"/>
              <a:t>22/05/2021</a:t>
            </a:fld>
            <a:endParaRPr lang="es-C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44FE-600C-45D0-A367-DC560CFD25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777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FC1F-239C-4E70-834B-6377C1961F01}" type="datetimeFigureOut">
              <a:rPr lang="es-CO" smtClean="0"/>
              <a:t>22/05/2021</a:t>
            </a:fld>
            <a:endParaRPr lang="es-C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44FE-600C-45D0-A367-DC560CFD25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750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FC1F-239C-4E70-834B-6377C1961F01}" type="datetimeFigureOut">
              <a:rPr lang="es-CO" smtClean="0"/>
              <a:t>22/05/2021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44FE-600C-45D0-A367-DC560CFD25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7138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FC1F-239C-4E70-834B-6377C1961F01}" type="datetimeFigureOut">
              <a:rPr lang="es-CO" smtClean="0"/>
              <a:t>22/05/2021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44FE-600C-45D0-A367-DC560CFD25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0598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FC1F-239C-4E70-834B-6377C1961F01}" type="datetimeFigureOut">
              <a:rPr lang="es-CO" smtClean="0"/>
              <a:t>22/05/2021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44FE-600C-45D0-A367-DC560CFD25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583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FC1F-239C-4E70-834B-6377C1961F01}" type="datetimeFigureOut">
              <a:rPr lang="es-CO" smtClean="0"/>
              <a:t>22/05/2021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44FE-600C-45D0-A367-DC560CFD25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451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FC1F-239C-4E70-834B-6377C1961F01}" type="datetimeFigureOut">
              <a:rPr lang="es-CO" smtClean="0"/>
              <a:t>22/05/2021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44FE-600C-45D0-A367-DC560CFD25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321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FC1F-239C-4E70-834B-6377C1961F01}" type="datetimeFigureOut">
              <a:rPr lang="es-CO" smtClean="0"/>
              <a:t>22/05/2021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44FE-600C-45D0-A367-DC560CFD25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390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FC1F-239C-4E70-834B-6377C1961F01}" type="datetimeFigureOut">
              <a:rPr lang="es-CO" smtClean="0"/>
              <a:t>22/05/2021</a:t>
            </a:fld>
            <a:endParaRPr lang="es-CO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44FE-600C-45D0-A367-DC560CFD25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9845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FC1F-239C-4E70-834B-6377C1961F01}" type="datetimeFigureOut">
              <a:rPr lang="es-CO" smtClean="0"/>
              <a:t>22/05/2021</a:t>
            </a:fld>
            <a:endParaRPr lang="es-CO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44FE-600C-45D0-A367-DC560CFD25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166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FC1F-239C-4E70-834B-6377C1961F01}" type="datetimeFigureOut">
              <a:rPr lang="es-CO" smtClean="0"/>
              <a:t>22/05/2021</a:t>
            </a:fld>
            <a:endParaRPr lang="es-CO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44FE-600C-45D0-A367-DC560CFD25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295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FC1F-239C-4E70-834B-6377C1961F01}" type="datetimeFigureOut">
              <a:rPr lang="es-CO" smtClean="0"/>
              <a:t>22/05/2021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044FE-600C-45D0-A367-DC560CFD25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245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1CFFC1F-239C-4E70-834B-6377C1961F01}" type="datetimeFigureOut">
              <a:rPr lang="es-CO" smtClean="0"/>
              <a:t>22/05/2021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044FE-600C-45D0-A367-DC560CFD25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54053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F401BA-4BB0-420D-A3BF-A7A7062B4C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/>
              <a:t>Ciclo V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4F1DFF3-F258-4DCD-9999-87C09B3555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/>
              <a:t>Ejercicios </a:t>
            </a:r>
          </a:p>
          <a:p>
            <a:r>
              <a:rPr lang="es-CO" dirty="0"/>
              <a:t>Docente: rocío </a:t>
            </a:r>
            <a:r>
              <a:rPr lang="es-CO" dirty="0" err="1"/>
              <a:t>novoa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09511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32EB1C-44AB-4426-AA0F-9D1ED2F1A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Desarrollar los siguientes ejercicios:</a:t>
            </a:r>
            <a:br>
              <a:rPr lang="es-CO" dirty="0"/>
            </a:br>
            <a:r>
              <a:rPr lang="es-CO" dirty="0"/>
              <a:t>1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E337F0F-D69A-4C30-9B46-81ED33363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406" t="11406" r="20258" b="20687"/>
          <a:stretch/>
        </p:blipFill>
        <p:spPr>
          <a:xfrm>
            <a:off x="1285461" y="1484243"/>
            <a:ext cx="7999145" cy="482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41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DAFAA8-32BB-4324-A69C-D3820A985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2.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DAE45FE-C940-4F86-B793-A02477434C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959" t="7614" r="18835" b="49746"/>
          <a:stretch/>
        </p:blipFill>
        <p:spPr>
          <a:xfrm>
            <a:off x="1802684" y="1577009"/>
            <a:ext cx="8248150" cy="342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50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9AF801-DC6B-4F77-93C4-6F0653A71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166192"/>
            <a:ext cx="8946541" cy="5082208"/>
          </a:xfrm>
        </p:spPr>
        <p:txBody>
          <a:bodyPr/>
          <a:lstStyle/>
          <a:p>
            <a:pPr marL="0" indent="0">
              <a:buNone/>
            </a:pPr>
            <a:r>
              <a:rPr lang="es-CO" dirty="0"/>
              <a:t>3. Dado los elementos de número atómico 35 y 38 describa su:</a:t>
            </a:r>
          </a:p>
          <a:p>
            <a:r>
              <a:rPr lang="es-CO" dirty="0"/>
              <a:t>Configuración electrónica </a:t>
            </a:r>
          </a:p>
          <a:p>
            <a:r>
              <a:rPr lang="es-CO" dirty="0"/>
              <a:t>Cuantos orbitales y subniveles tiene </a:t>
            </a:r>
          </a:p>
          <a:p>
            <a:r>
              <a:rPr lang="es-CO" dirty="0"/>
              <a:t>Realiza su configuración electrónica utilizando el diagrama de </a:t>
            </a:r>
            <a:r>
              <a:rPr lang="es-CO" dirty="0" err="1"/>
              <a:t>Moeller</a:t>
            </a:r>
            <a:r>
              <a:rPr lang="es-CO" dirty="0"/>
              <a:t>. </a:t>
            </a:r>
          </a:p>
          <a:p>
            <a:pPr marL="0" indent="0">
              <a:buNone/>
            </a:pPr>
            <a:r>
              <a:rPr lang="es-CO" dirty="0"/>
              <a:t>4. Consultar: </a:t>
            </a:r>
          </a:p>
          <a:p>
            <a:r>
              <a:rPr lang="es-CO" dirty="0"/>
              <a:t>Ácidos </a:t>
            </a:r>
          </a:p>
          <a:p>
            <a:r>
              <a:rPr lang="es-CO" dirty="0"/>
              <a:t>Bases</a:t>
            </a:r>
          </a:p>
          <a:p>
            <a:r>
              <a:rPr lang="es-CO" dirty="0"/>
              <a:t>Sales</a:t>
            </a:r>
          </a:p>
          <a:p>
            <a:r>
              <a:rPr lang="es-CO" dirty="0"/>
              <a:t>Óxidos. </a:t>
            </a:r>
          </a:p>
          <a:p>
            <a:r>
              <a:rPr lang="es-CO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780201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</TotalTime>
  <Words>57</Words>
  <Application>Microsoft Office PowerPoint</Application>
  <PresentationFormat>Panorámica</PresentationFormat>
  <Paragraphs>15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</vt:lpstr>
      <vt:lpstr>Ciclo V </vt:lpstr>
      <vt:lpstr>Desarrollar los siguientes ejercicios: 1</vt:lpstr>
      <vt:lpstr>2.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Ciclo V </dc:title>
  <dc:creator>Personal</dc:creator>
  <cp:lastModifiedBy>Personal</cp:lastModifiedBy>
  <cp:revision>1</cp:revision>
  <dcterms:created xsi:type="dcterms:W3CDTF">2021-05-22T21:40:35Z</dcterms:created>
  <dcterms:modified xsi:type="dcterms:W3CDTF">2021-05-22T21:49:02Z</dcterms:modified>
</cp:coreProperties>
</file>